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90" r:id="rId3"/>
    <p:sldMasterId id="2147483700" r:id="rId4"/>
    <p:sldMasterId id="2147483709" r:id="rId5"/>
  </p:sldMasterIdLst>
  <p:notesMasterIdLst>
    <p:notesMasterId r:id="rId30"/>
  </p:notesMasterIdLst>
  <p:handoutMasterIdLst>
    <p:handoutMasterId r:id="rId31"/>
  </p:handoutMasterIdLst>
  <p:sldIdLst>
    <p:sldId id="256" r:id="rId6"/>
    <p:sldId id="1532" r:id="rId7"/>
    <p:sldId id="1516" r:id="rId8"/>
    <p:sldId id="260" r:id="rId9"/>
    <p:sldId id="1689" r:id="rId10"/>
    <p:sldId id="1692" r:id="rId11"/>
    <p:sldId id="1693" r:id="rId12"/>
    <p:sldId id="1694" r:id="rId13"/>
    <p:sldId id="1691" r:id="rId14"/>
    <p:sldId id="1680" r:id="rId15"/>
    <p:sldId id="1681" r:id="rId16"/>
    <p:sldId id="1682" r:id="rId17"/>
    <p:sldId id="1683" r:id="rId18"/>
    <p:sldId id="1684" r:id="rId19"/>
    <p:sldId id="1685" r:id="rId20"/>
    <p:sldId id="1686" r:id="rId21"/>
    <p:sldId id="874" r:id="rId22"/>
    <p:sldId id="1676" r:id="rId23"/>
    <p:sldId id="1696" r:id="rId24"/>
    <p:sldId id="1695" r:id="rId25"/>
    <p:sldId id="1688" r:id="rId26"/>
    <p:sldId id="1225" r:id="rId27"/>
    <p:sldId id="1076" r:id="rId28"/>
    <p:sldId id="277" r:id="rId29"/>
  </p:sldIdLst>
  <p:sldSz cx="12801600" cy="7772400"/>
  <p:notesSz cx="7010400" cy="9296400"/>
  <p:defaultTextStyle>
    <a:defPPr>
      <a:defRPr lang="en-US"/>
    </a:defPPr>
    <a:lvl1pPr marL="0" algn="l" defTabSz="1173170" rtl="0" eaLnBrk="1" latinLnBrk="0" hangingPunct="1">
      <a:defRPr sz="2300" kern="1200">
        <a:solidFill>
          <a:schemeClr val="tx1"/>
        </a:solidFill>
        <a:latin typeface="+mn-lt"/>
        <a:ea typeface="+mn-ea"/>
        <a:cs typeface="+mn-cs"/>
      </a:defRPr>
    </a:lvl1pPr>
    <a:lvl2pPr marL="586589" algn="l" defTabSz="1173170" rtl="0" eaLnBrk="1" latinLnBrk="0" hangingPunct="1">
      <a:defRPr sz="2300" kern="1200">
        <a:solidFill>
          <a:schemeClr val="tx1"/>
        </a:solidFill>
        <a:latin typeface="+mn-lt"/>
        <a:ea typeface="+mn-ea"/>
        <a:cs typeface="+mn-cs"/>
      </a:defRPr>
    </a:lvl2pPr>
    <a:lvl3pPr marL="1173170" algn="l" defTabSz="1173170" rtl="0" eaLnBrk="1" latinLnBrk="0" hangingPunct="1">
      <a:defRPr sz="2300" kern="1200">
        <a:solidFill>
          <a:schemeClr val="tx1"/>
        </a:solidFill>
        <a:latin typeface="+mn-lt"/>
        <a:ea typeface="+mn-ea"/>
        <a:cs typeface="+mn-cs"/>
      </a:defRPr>
    </a:lvl3pPr>
    <a:lvl4pPr marL="1759759" algn="l" defTabSz="1173170" rtl="0" eaLnBrk="1" latinLnBrk="0" hangingPunct="1">
      <a:defRPr sz="2300" kern="1200">
        <a:solidFill>
          <a:schemeClr val="tx1"/>
        </a:solidFill>
        <a:latin typeface="+mn-lt"/>
        <a:ea typeface="+mn-ea"/>
        <a:cs typeface="+mn-cs"/>
      </a:defRPr>
    </a:lvl4pPr>
    <a:lvl5pPr marL="2346343" algn="l" defTabSz="1173170" rtl="0" eaLnBrk="1" latinLnBrk="0" hangingPunct="1">
      <a:defRPr sz="2300" kern="1200">
        <a:solidFill>
          <a:schemeClr val="tx1"/>
        </a:solidFill>
        <a:latin typeface="+mn-lt"/>
        <a:ea typeface="+mn-ea"/>
        <a:cs typeface="+mn-cs"/>
      </a:defRPr>
    </a:lvl5pPr>
    <a:lvl6pPr marL="2932931" algn="l" defTabSz="1173170" rtl="0" eaLnBrk="1" latinLnBrk="0" hangingPunct="1">
      <a:defRPr sz="2300" kern="1200">
        <a:solidFill>
          <a:schemeClr val="tx1"/>
        </a:solidFill>
        <a:latin typeface="+mn-lt"/>
        <a:ea typeface="+mn-ea"/>
        <a:cs typeface="+mn-cs"/>
      </a:defRPr>
    </a:lvl6pPr>
    <a:lvl7pPr marL="3519515" algn="l" defTabSz="1173170" rtl="0" eaLnBrk="1" latinLnBrk="0" hangingPunct="1">
      <a:defRPr sz="2300" kern="1200">
        <a:solidFill>
          <a:schemeClr val="tx1"/>
        </a:solidFill>
        <a:latin typeface="+mn-lt"/>
        <a:ea typeface="+mn-ea"/>
        <a:cs typeface="+mn-cs"/>
      </a:defRPr>
    </a:lvl7pPr>
    <a:lvl8pPr marL="4106104" algn="l" defTabSz="1173170" rtl="0" eaLnBrk="1" latinLnBrk="0" hangingPunct="1">
      <a:defRPr sz="2300" kern="1200">
        <a:solidFill>
          <a:schemeClr val="tx1"/>
        </a:solidFill>
        <a:latin typeface="+mn-lt"/>
        <a:ea typeface="+mn-ea"/>
        <a:cs typeface="+mn-cs"/>
      </a:defRPr>
    </a:lvl8pPr>
    <a:lvl9pPr marL="4692687" algn="l" defTabSz="1173170" rtl="0" eaLnBrk="1" latinLnBrk="0" hangingPunct="1">
      <a:defRPr sz="23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93349ED-18AF-4161-B9A3-721E558BFB6B}">
          <p14:sldIdLst>
            <p14:sldId id="256"/>
            <p14:sldId id="1532"/>
            <p14:sldId id="1516"/>
            <p14:sldId id="260"/>
            <p14:sldId id="1689"/>
            <p14:sldId id="1692"/>
            <p14:sldId id="1693"/>
            <p14:sldId id="1694"/>
            <p14:sldId id="1691"/>
            <p14:sldId id="1680"/>
            <p14:sldId id="1681"/>
            <p14:sldId id="1682"/>
            <p14:sldId id="1683"/>
            <p14:sldId id="1684"/>
            <p14:sldId id="1685"/>
            <p14:sldId id="1686"/>
            <p14:sldId id="874"/>
            <p14:sldId id="1676"/>
            <p14:sldId id="1696"/>
            <p14:sldId id="1695"/>
            <p14:sldId id="1688"/>
            <p14:sldId id="1225"/>
            <p14:sldId id="1076"/>
            <p14:sldId id="277"/>
          </p14:sldIdLst>
        </p14:section>
      </p14:sectionLst>
    </p:ext>
    <p:ext uri="{EFAFB233-063F-42B5-8137-9DF3F51BA10A}">
      <p15:sldGuideLst xmlns:p15="http://schemas.microsoft.com/office/powerpoint/2012/main">
        <p15:guide id="1" orient="horz" pos="2208" userDrawn="1">
          <p15:clr>
            <a:srgbClr val="A4A3A4"/>
          </p15:clr>
        </p15:guide>
        <p15:guide id="2" pos="2880">
          <p15:clr>
            <a:srgbClr val="A4A3A4"/>
          </p15:clr>
        </p15:guide>
        <p15:guide id="3" orient="horz" pos="2400" userDrawn="1">
          <p15:clr>
            <a:srgbClr val="A4A3A4"/>
          </p15:clr>
        </p15:guide>
        <p15:guide id="4" pos="40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322" autoAdjust="0"/>
  </p:normalViewPr>
  <p:slideViewPr>
    <p:cSldViewPr>
      <p:cViewPr varScale="1">
        <p:scale>
          <a:sx n="92" d="100"/>
          <a:sy n="92" d="100"/>
        </p:scale>
        <p:origin x="1134" y="96"/>
      </p:cViewPr>
      <p:guideLst>
        <p:guide orient="horz" pos="2208"/>
        <p:guide pos="2880"/>
        <p:guide orient="horz" pos="2400"/>
        <p:guide pos="4032"/>
      </p:guideLst>
    </p:cSldViewPr>
  </p:slideViewPr>
  <p:outlineViewPr>
    <p:cViewPr>
      <p:scale>
        <a:sx n="33" d="100"/>
        <a:sy n="33" d="100"/>
      </p:scale>
      <p:origin x="0" y="-1038"/>
    </p:cViewPr>
  </p:outlineViewPr>
  <p:notesTextViewPr>
    <p:cViewPr>
      <p:scale>
        <a:sx n="150" d="100"/>
        <a:sy n="150" d="100"/>
      </p:scale>
      <p:origin x="0" y="0"/>
    </p:cViewPr>
  </p:notesTextViewPr>
  <p:sorterViewPr>
    <p:cViewPr>
      <p:scale>
        <a:sx n="100" d="100"/>
        <a:sy n="100" d="100"/>
      </p:scale>
      <p:origin x="0" y="-78"/>
    </p:cViewPr>
  </p:sorterViewPr>
  <p:notesViewPr>
    <p:cSldViewPr>
      <p:cViewPr varScale="1">
        <p:scale>
          <a:sx n="82" d="100"/>
          <a:sy n="82" d="100"/>
        </p:scale>
        <p:origin x="319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81B7801-47C2-486B-8E9F-0263092AE0F4}" type="datetimeFigureOut">
              <a:rPr lang="en-US" smtClean="0"/>
              <a:t>7/11/2023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21B0DF9B-00E8-4F8B-AB5B-ADC5BBF3BE35}" type="slidenum">
              <a:rPr lang="en-US" smtClean="0"/>
              <a:t>‹#›</a:t>
            </a:fld>
            <a:endParaRPr lang="en-US"/>
          </a:p>
        </p:txBody>
      </p:sp>
    </p:spTree>
    <p:extLst>
      <p:ext uri="{BB962C8B-B14F-4D97-AF65-F5344CB8AC3E}">
        <p14:creationId xmlns:p14="http://schemas.microsoft.com/office/powerpoint/2010/main" val="39993243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B1DD8E41-AB38-4AE3-9E7C-206A79429276}" type="datetimeFigureOut">
              <a:rPr lang="en-US" smtClean="0"/>
              <a:t>7/11/2023</a:t>
            </a:fld>
            <a:endParaRPr lang="en-US"/>
          </a:p>
        </p:txBody>
      </p:sp>
      <p:sp>
        <p:nvSpPr>
          <p:cNvPr id="4" name="Slide Image Placeholder 3"/>
          <p:cNvSpPr>
            <a:spLocks noGrp="1" noRot="1" noChangeAspect="1"/>
          </p:cNvSpPr>
          <p:nvPr>
            <p:ph type="sldImg" idx="2"/>
          </p:nvPr>
        </p:nvSpPr>
        <p:spPr>
          <a:xfrm>
            <a:off x="635000" y="696913"/>
            <a:ext cx="57404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DC047715-70E3-42B2-8A02-CA056D8162CC}" type="slidenum">
              <a:rPr lang="en-US" smtClean="0"/>
              <a:t>‹#›</a:t>
            </a:fld>
            <a:endParaRPr lang="en-US"/>
          </a:p>
        </p:txBody>
      </p:sp>
    </p:spTree>
    <p:extLst>
      <p:ext uri="{BB962C8B-B14F-4D97-AF65-F5344CB8AC3E}">
        <p14:creationId xmlns:p14="http://schemas.microsoft.com/office/powerpoint/2010/main" val="85531249"/>
      </p:ext>
    </p:extLst>
  </p:cSld>
  <p:clrMap bg1="lt1" tx1="dk1" bg2="lt2" tx2="dk2" accent1="accent1" accent2="accent2" accent3="accent3" accent4="accent4" accent5="accent5" accent6="accent6" hlink="hlink" folHlink="folHlink"/>
  <p:notesStyle>
    <a:lvl1pPr marL="0" algn="l" defTabSz="1173170" rtl="0" eaLnBrk="1" latinLnBrk="0" hangingPunct="1">
      <a:defRPr sz="1500" kern="1200">
        <a:solidFill>
          <a:schemeClr val="tx1"/>
        </a:solidFill>
        <a:latin typeface="+mn-lt"/>
        <a:ea typeface="+mn-ea"/>
        <a:cs typeface="+mn-cs"/>
      </a:defRPr>
    </a:lvl1pPr>
    <a:lvl2pPr marL="586589" algn="l" defTabSz="1173170" rtl="0" eaLnBrk="1" latinLnBrk="0" hangingPunct="1">
      <a:defRPr sz="1500" kern="1200">
        <a:solidFill>
          <a:schemeClr val="tx1"/>
        </a:solidFill>
        <a:latin typeface="+mn-lt"/>
        <a:ea typeface="+mn-ea"/>
        <a:cs typeface="+mn-cs"/>
      </a:defRPr>
    </a:lvl2pPr>
    <a:lvl3pPr marL="1173170" algn="l" defTabSz="1173170" rtl="0" eaLnBrk="1" latinLnBrk="0" hangingPunct="1">
      <a:defRPr sz="1500" kern="1200">
        <a:solidFill>
          <a:schemeClr val="tx1"/>
        </a:solidFill>
        <a:latin typeface="+mn-lt"/>
        <a:ea typeface="+mn-ea"/>
        <a:cs typeface="+mn-cs"/>
      </a:defRPr>
    </a:lvl3pPr>
    <a:lvl4pPr marL="1759759" algn="l" defTabSz="1173170" rtl="0" eaLnBrk="1" latinLnBrk="0" hangingPunct="1">
      <a:defRPr sz="1500" kern="1200">
        <a:solidFill>
          <a:schemeClr val="tx1"/>
        </a:solidFill>
        <a:latin typeface="+mn-lt"/>
        <a:ea typeface="+mn-ea"/>
        <a:cs typeface="+mn-cs"/>
      </a:defRPr>
    </a:lvl4pPr>
    <a:lvl5pPr marL="2346343" algn="l" defTabSz="1173170" rtl="0" eaLnBrk="1" latinLnBrk="0" hangingPunct="1">
      <a:defRPr sz="1500" kern="1200">
        <a:solidFill>
          <a:schemeClr val="tx1"/>
        </a:solidFill>
        <a:latin typeface="+mn-lt"/>
        <a:ea typeface="+mn-ea"/>
        <a:cs typeface="+mn-cs"/>
      </a:defRPr>
    </a:lvl5pPr>
    <a:lvl6pPr marL="2932931" algn="l" defTabSz="1173170" rtl="0" eaLnBrk="1" latinLnBrk="0" hangingPunct="1">
      <a:defRPr sz="1500" kern="1200">
        <a:solidFill>
          <a:schemeClr val="tx1"/>
        </a:solidFill>
        <a:latin typeface="+mn-lt"/>
        <a:ea typeface="+mn-ea"/>
        <a:cs typeface="+mn-cs"/>
      </a:defRPr>
    </a:lvl6pPr>
    <a:lvl7pPr marL="3519515" algn="l" defTabSz="1173170" rtl="0" eaLnBrk="1" latinLnBrk="0" hangingPunct="1">
      <a:defRPr sz="1500" kern="1200">
        <a:solidFill>
          <a:schemeClr val="tx1"/>
        </a:solidFill>
        <a:latin typeface="+mn-lt"/>
        <a:ea typeface="+mn-ea"/>
        <a:cs typeface="+mn-cs"/>
      </a:defRPr>
    </a:lvl7pPr>
    <a:lvl8pPr marL="4106104" algn="l" defTabSz="1173170" rtl="0" eaLnBrk="1" latinLnBrk="0" hangingPunct="1">
      <a:defRPr sz="1500" kern="1200">
        <a:solidFill>
          <a:schemeClr val="tx1"/>
        </a:solidFill>
        <a:latin typeface="+mn-lt"/>
        <a:ea typeface="+mn-ea"/>
        <a:cs typeface="+mn-cs"/>
      </a:defRPr>
    </a:lvl8pPr>
    <a:lvl9pPr marL="4692687" algn="l" defTabSz="1173170"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047715-70E3-42B2-8A02-CA056D8162CC}" type="slidenum">
              <a:rPr lang="en-US" smtClean="0"/>
              <a:t>1</a:t>
            </a:fld>
            <a:endParaRPr lang="en-US"/>
          </a:p>
        </p:txBody>
      </p:sp>
    </p:spTree>
    <p:extLst>
      <p:ext uri="{BB962C8B-B14F-4D97-AF65-F5344CB8AC3E}">
        <p14:creationId xmlns:p14="http://schemas.microsoft.com/office/powerpoint/2010/main" val="2556692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047715-70E3-42B2-8A02-CA056D8162CC}" type="slidenum">
              <a:rPr lang="en-US" smtClean="0"/>
              <a:t>2</a:t>
            </a:fld>
            <a:endParaRPr lang="en-US"/>
          </a:p>
        </p:txBody>
      </p:sp>
    </p:spTree>
    <p:extLst>
      <p:ext uri="{BB962C8B-B14F-4D97-AF65-F5344CB8AC3E}">
        <p14:creationId xmlns:p14="http://schemas.microsoft.com/office/powerpoint/2010/main" val="695683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047715-70E3-42B2-8A02-CA056D8162CC}" type="slidenum">
              <a:rPr lang="en-US" smtClean="0"/>
              <a:t>3</a:t>
            </a:fld>
            <a:endParaRPr lang="en-US"/>
          </a:p>
        </p:txBody>
      </p:sp>
    </p:spTree>
    <p:extLst>
      <p:ext uri="{BB962C8B-B14F-4D97-AF65-F5344CB8AC3E}">
        <p14:creationId xmlns:p14="http://schemas.microsoft.com/office/powerpoint/2010/main" val="1444454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047715-70E3-42B2-8A02-CA056D8162CC}" type="slidenum">
              <a:rPr lang="en-US" smtClean="0"/>
              <a:t>4</a:t>
            </a:fld>
            <a:endParaRPr lang="en-US"/>
          </a:p>
        </p:txBody>
      </p:sp>
    </p:spTree>
    <p:extLst>
      <p:ext uri="{BB962C8B-B14F-4D97-AF65-F5344CB8AC3E}">
        <p14:creationId xmlns:p14="http://schemas.microsoft.com/office/powerpoint/2010/main" val="3375473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6767170"/>
            <a:ext cx="12801600" cy="10052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17318" tIns="58660" rIns="117318" bIns="58660" anchor="ctr"/>
          <a:lstStyle/>
          <a:p>
            <a:pPr algn="ctr" eaLnBrk="1" latinLnBrk="0" hangingPunct="1"/>
            <a:endParaRPr kumimoji="0" lang="en-US" dirty="0"/>
          </a:p>
        </p:txBody>
      </p:sp>
      <p:sp>
        <p:nvSpPr>
          <p:cNvPr id="10" name="Rectangle 9"/>
          <p:cNvSpPr/>
          <p:nvPr/>
        </p:nvSpPr>
        <p:spPr>
          <a:xfrm>
            <a:off x="-12802" y="6860438"/>
            <a:ext cx="3149194" cy="80833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17318" tIns="58660" rIns="117318" bIns="58660" anchor="ctr"/>
          <a:lstStyle/>
          <a:p>
            <a:pPr algn="ctr" eaLnBrk="1" latinLnBrk="0" hangingPunct="1"/>
            <a:endParaRPr kumimoji="0" lang="en-US" dirty="0"/>
          </a:p>
        </p:txBody>
      </p:sp>
      <p:sp>
        <p:nvSpPr>
          <p:cNvPr id="11" name="Rectangle 10"/>
          <p:cNvSpPr/>
          <p:nvPr/>
        </p:nvSpPr>
        <p:spPr>
          <a:xfrm>
            <a:off x="3302813" y="6850075"/>
            <a:ext cx="9498787" cy="80833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17318" tIns="58660" rIns="117318" bIns="58660" anchor="ctr"/>
          <a:lstStyle/>
          <a:p>
            <a:pPr algn="ctr" eaLnBrk="1" latinLnBrk="0" hangingPunct="1"/>
            <a:endParaRPr kumimoji="0" lang="en-US" dirty="0"/>
          </a:p>
        </p:txBody>
      </p:sp>
      <p:sp>
        <p:nvSpPr>
          <p:cNvPr id="8" name="Title 7"/>
          <p:cNvSpPr>
            <a:spLocks noGrp="1"/>
          </p:cNvSpPr>
          <p:nvPr>
            <p:ph type="ctrTitle"/>
          </p:nvPr>
        </p:nvSpPr>
        <p:spPr>
          <a:xfrm>
            <a:off x="3307083" y="4577080"/>
            <a:ext cx="9067800" cy="207264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307080" y="6856709"/>
            <a:ext cx="9387840" cy="777240"/>
          </a:xfrm>
        </p:spPr>
        <p:txBody>
          <a:bodyPr anchor="ctr">
            <a:normAutofit/>
          </a:bodyPr>
          <a:lstStyle>
            <a:lvl1pPr marL="0" indent="0" algn="l">
              <a:buNone/>
              <a:defRPr sz="3300">
                <a:solidFill>
                  <a:srgbClr val="FFFFFF"/>
                </a:solidFill>
              </a:defRPr>
            </a:lvl1pPr>
            <a:lvl2pPr marL="586589" indent="0" algn="ctr">
              <a:buNone/>
            </a:lvl2pPr>
            <a:lvl3pPr marL="1173170" indent="0" algn="ctr">
              <a:buNone/>
            </a:lvl3pPr>
            <a:lvl4pPr marL="1759759" indent="0" algn="ctr">
              <a:buNone/>
            </a:lvl4pPr>
            <a:lvl5pPr marL="2346343" indent="0" algn="ctr">
              <a:buNone/>
            </a:lvl5pPr>
            <a:lvl6pPr marL="2932931" indent="0" algn="ctr">
              <a:buNone/>
            </a:lvl6pPr>
            <a:lvl7pPr marL="3519515" indent="0" algn="ctr">
              <a:buNone/>
            </a:lvl7pPr>
            <a:lvl8pPr marL="4106104" indent="0" algn="ctr">
              <a:buNone/>
            </a:lvl8pPr>
            <a:lvl9pPr marL="4692687" indent="0" algn="ctr">
              <a:buNone/>
            </a:lvl9pPr>
          </a:lstStyle>
          <a:p>
            <a:r>
              <a:rPr kumimoji="0" lang="en-US"/>
              <a:t>Click to edit Master subtitle style</a:t>
            </a:r>
          </a:p>
        </p:txBody>
      </p:sp>
      <p:sp>
        <p:nvSpPr>
          <p:cNvPr id="28" name="Date Placeholder 27"/>
          <p:cNvSpPr>
            <a:spLocks noGrp="1"/>
          </p:cNvSpPr>
          <p:nvPr>
            <p:ph type="dt" sz="half" idx="10"/>
          </p:nvPr>
        </p:nvSpPr>
        <p:spPr>
          <a:xfrm>
            <a:off x="106680" y="6877859"/>
            <a:ext cx="2880360" cy="777240"/>
          </a:xfrm>
        </p:spPr>
        <p:txBody>
          <a:bodyPr>
            <a:noAutofit/>
          </a:bodyPr>
          <a:lstStyle>
            <a:lvl1pPr algn="ctr">
              <a:defRPr sz="2600">
                <a:solidFill>
                  <a:srgbClr val="FFFFFF"/>
                </a:solidFill>
              </a:defRPr>
            </a:lvl1pPr>
          </a:lstStyle>
          <a:p>
            <a:fld id="{737DAD4E-EBA8-4254-9196-603FBB27EDC1}" type="datetimeFigureOut">
              <a:rPr lang="en-US" smtClean="0"/>
              <a:t>7/11/2023</a:t>
            </a:fld>
            <a:endParaRPr lang="en-US" dirty="0"/>
          </a:p>
        </p:txBody>
      </p:sp>
      <p:sp>
        <p:nvSpPr>
          <p:cNvPr id="17" name="Footer Placeholder 16"/>
          <p:cNvSpPr>
            <a:spLocks noGrp="1"/>
          </p:cNvSpPr>
          <p:nvPr>
            <p:ph type="ftr" sz="quarter" idx="11"/>
          </p:nvPr>
        </p:nvSpPr>
        <p:spPr>
          <a:xfrm>
            <a:off x="2919553" y="268087"/>
            <a:ext cx="8214360" cy="413808"/>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11201401" y="259080"/>
            <a:ext cx="1173480" cy="431800"/>
          </a:xfrm>
        </p:spPr>
        <p:txBody>
          <a:bodyPr/>
          <a:lstStyle>
            <a:lvl1pPr>
              <a:defRPr>
                <a:solidFill>
                  <a:schemeClr val="tx2"/>
                </a:solidFill>
              </a:defRPr>
            </a:lvl1pPr>
          </a:lstStyle>
          <a:p>
            <a:fld id="{5E355906-6B5E-43F9-981D-8B8E1231FAA0}"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37DAD4E-EBA8-4254-9196-603FBB27EDC1}" type="datetimeFigureOut">
              <a:rPr lang="en-US" smtClean="0"/>
              <a:t>7/11/2023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355906-6B5E-43F9-981D-8B8E1231FAA0}"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4480" y="690911"/>
            <a:ext cx="2880360" cy="625210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40080" y="690880"/>
            <a:ext cx="7787640" cy="625210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9174480" y="7081670"/>
            <a:ext cx="3093720" cy="413808"/>
          </a:xfrm>
        </p:spPr>
        <p:txBody>
          <a:bodyPr/>
          <a:lstStyle/>
          <a:p>
            <a:fld id="{737DAD4E-EBA8-4254-9196-603FBB27EDC1}" type="datetimeFigureOut">
              <a:rPr lang="en-US" smtClean="0"/>
              <a:t>7/11/2023</a:t>
            </a:fld>
            <a:endParaRPr lang="en-US" dirty="0"/>
          </a:p>
        </p:txBody>
      </p:sp>
      <p:sp>
        <p:nvSpPr>
          <p:cNvPr id="5" name="Footer Placeholder 4"/>
          <p:cNvSpPr>
            <a:spLocks noGrp="1"/>
          </p:cNvSpPr>
          <p:nvPr>
            <p:ph type="ftr" sz="quarter" idx="11"/>
          </p:nvPr>
        </p:nvSpPr>
        <p:spPr>
          <a:xfrm>
            <a:off x="640116" y="7081449"/>
            <a:ext cx="7802876" cy="413808"/>
          </a:xfrm>
        </p:spPr>
        <p:txBody>
          <a:bodyPr/>
          <a:lstStyle/>
          <a:p>
            <a:endParaRPr lang="en-US" dirty="0"/>
          </a:p>
        </p:txBody>
      </p:sp>
      <p:sp>
        <p:nvSpPr>
          <p:cNvPr id="7" name="Rectangle 6"/>
          <p:cNvSpPr/>
          <p:nvPr/>
        </p:nvSpPr>
        <p:spPr bwMode="white">
          <a:xfrm>
            <a:off x="8534847" y="0"/>
            <a:ext cx="448056" cy="77724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17318" tIns="58660" rIns="117318" bIns="58660" rtlCol="0" anchor="ctr"/>
          <a:lstStyle/>
          <a:p>
            <a:pPr algn="ctr" eaLnBrk="1" latinLnBrk="0" hangingPunct="1"/>
            <a:endParaRPr kumimoji="0" lang="en-US" dirty="0"/>
          </a:p>
        </p:txBody>
      </p:sp>
      <p:sp>
        <p:nvSpPr>
          <p:cNvPr id="8" name="Rectangle 7"/>
          <p:cNvSpPr/>
          <p:nvPr/>
        </p:nvSpPr>
        <p:spPr>
          <a:xfrm>
            <a:off x="8598855" y="690880"/>
            <a:ext cx="320040" cy="708152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17318" tIns="58660" rIns="117318" bIns="58660" rtlCol="0" anchor="ctr"/>
          <a:lstStyle/>
          <a:p>
            <a:pPr algn="ctr" eaLnBrk="1" latinLnBrk="0" hangingPunct="1"/>
            <a:endParaRPr kumimoji="0" lang="en-US" dirty="0"/>
          </a:p>
        </p:txBody>
      </p:sp>
      <p:sp>
        <p:nvSpPr>
          <p:cNvPr id="9" name="Rectangle 8"/>
          <p:cNvSpPr/>
          <p:nvPr/>
        </p:nvSpPr>
        <p:spPr>
          <a:xfrm>
            <a:off x="8598855" y="0"/>
            <a:ext cx="320040" cy="60452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17318" tIns="58660" rIns="117318" bIns="58660"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8456613" y="131128"/>
            <a:ext cx="604520" cy="342266"/>
          </a:xfrm>
        </p:spPr>
        <p:txBody>
          <a:bodyPr/>
          <a:lstStyle/>
          <a:p>
            <a:fld id="{5E355906-6B5E-43F9-981D-8B8E1231FAA0}"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Slide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801600" cy="7772400"/>
          </a:xfrm>
          <a:prstGeom prst="rect">
            <a:avLst/>
          </a:prstGeom>
        </p:spPr>
      </p:pic>
      <p:sp>
        <p:nvSpPr>
          <p:cNvPr id="2" name="Title 1"/>
          <p:cNvSpPr>
            <a:spLocks noGrp="1"/>
          </p:cNvSpPr>
          <p:nvPr>
            <p:ph type="ctrTitle"/>
          </p:nvPr>
        </p:nvSpPr>
        <p:spPr>
          <a:xfrm>
            <a:off x="5916179" y="3667202"/>
            <a:ext cx="6158440" cy="808630"/>
          </a:xfrm>
        </p:spPr>
        <p:txBody>
          <a:bodyPr anchor="ctr">
            <a:normAutofit/>
          </a:bodyPr>
          <a:lstStyle>
            <a:lvl1pPr algn="r">
              <a:defRPr sz="33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hasCustomPrompt="1"/>
          </p:nvPr>
        </p:nvSpPr>
        <p:spPr>
          <a:xfrm>
            <a:off x="5353522" y="3085792"/>
            <a:ext cx="6711207" cy="696750"/>
          </a:xfrm>
        </p:spPr>
        <p:txBody>
          <a:bodyPr anchor="ctr">
            <a:normAutofit/>
          </a:bodyPr>
          <a:lstStyle>
            <a:lvl1pPr marL="0" indent="0" algn="r">
              <a:buNone/>
              <a:defRPr sz="2300">
                <a:solidFill>
                  <a:schemeClr val="tx2"/>
                </a:solidFill>
                <a:latin typeface="Arial" panose="020B0604020202020204" pitchFamily="34" charset="0"/>
                <a:cs typeface="Arial" panose="020B0604020202020204" pitchFamily="34" charset="0"/>
              </a:defRPr>
            </a:lvl1pPr>
            <a:lvl2pPr marL="439940" indent="0" algn="ctr">
              <a:buNone/>
              <a:defRPr sz="1900"/>
            </a:lvl2pPr>
            <a:lvl3pPr marL="879878" indent="0" algn="ctr">
              <a:buNone/>
              <a:defRPr sz="1700"/>
            </a:lvl3pPr>
            <a:lvl4pPr marL="1319820" indent="0" algn="ctr">
              <a:buNone/>
              <a:defRPr sz="1500"/>
            </a:lvl4pPr>
            <a:lvl5pPr marL="1759759" indent="0" algn="ctr">
              <a:buNone/>
              <a:defRPr sz="1500"/>
            </a:lvl5pPr>
            <a:lvl6pPr marL="2199695" indent="0" algn="ctr">
              <a:buNone/>
              <a:defRPr sz="1500"/>
            </a:lvl6pPr>
            <a:lvl7pPr marL="2639636" indent="0" algn="ctr">
              <a:buNone/>
              <a:defRPr sz="1500"/>
            </a:lvl7pPr>
            <a:lvl8pPr marL="3079581" indent="0" algn="ctr">
              <a:buNone/>
              <a:defRPr sz="1500"/>
            </a:lvl8pPr>
            <a:lvl9pPr marL="3519515" indent="0" algn="ctr">
              <a:buNone/>
              <a:defRPr sz="1500"/>
            </a:lvl9pPr>
          </a:lstStyle>
          <a:p>
            <a:r>
              <a:rPr lang="en-US" dirty="0"/>
              <a:t>Name of Event | Master subtitle style (date)</a:t>
            </a:r>
          </a:p>
        </p:txBody>
      </p:sp>
      <p:sp>
        <p:nvSpPr>
          <p:cNvPr id="21" name="Text Placeholder 20"/>
          <p:cNvSpPr>
            <a:spLocks noGrp="1"/>
          </p:cNvSpPr>
          <p:nvPr>
            <p:ph type="body" sz="quarter" idx="10" hasCustomPrompt="1"/>
          </p:nvPr>
        </p:nvSpPr>
        <p:spPr>
          <a:xfrm>
            <a:off x="5611818" y="4566285"/>
            <a:ext cx="6456362" cy="419206"/>
          </a:xfrm>
        </p:spPr>
        <p:txBody>
          <a:bodyPr>
            <a:noAutofit/>
          </a:bodyPr>
          <a:lstStyle>
            <a:lvl1pPr marL="0" indent="0" algn="r">
              <a:buNone/>
              <a:defRPr sz="2300">
                <a:solidFill>
                  <a:srgbClr val="1F497D"/>
                </a:solidFill>
                <a:latin typeface="Arial"/>
                <a:cs typeface="Arial"/>
              </a:defRPr>
            </a:lvl1pPr>
            <a:lvl2pPr algn="r">
              <a:defRPr sz="2300">
                <a:latin typeface="Arial"/>
                <a:cs typeface="Arial"/>
              </a:defRPr>
            </a:lvl2pPr>
            <a:lvl3pPr algn="r">
              <a:defRPr sz="2300">
                <a:latin typeface="Arial"/>
                <a:cs typeface="Arial"/>
              </a:defRPr>
            </a:lvl3pPr>
            <a:lvl4pPr algn="r">
              <a:defRPr sz="2300">
                <a:latin typeface="Arial"/>
                <a:cs typeface="Arial"/>
              </a:defRPr>
            </a:lvl4pPr>
            <a:lvl5pPr algn="r">
              <a:defRPr sz="2300">
                <a:latin typeface="Arial"/>
                <a:cs typeface="Arial"/>
              </a:defRPr>
            </a:lvl5pPr>
          </a:lstStyle>
          <a:p>
            <a:pPr lvl="0"/>
            <a:r>
              <a:rPr lang="en-US" dirty="0"/>
              <a:t>Presenter Name</a:t>
            </a:r>
          </a:p>
        </p:txBody>
      </p:sp>
    </p:spTree>
    <p:extLst>
      <p:ext uri="{BB962C8B-B14F-4D97-AF65-F5344CB8AC3E}">
        <p14:creationId xmlns:p14="http://schemas.microsoft.com/office/powerpoint/2010/main" val="2983686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ntent Slide - Title, Short Text, Logo, Bar">
    <p:spTree>
      <p:nvGrpSpPr>
        <p:cNvPr id="1" name=""/>
        <p:cNvGrpSpPr/>
        <p:nvPr/>
      </p:nvGrpSpPr>
      <p:grpSpPr>
        <a:xfrm>
          <a:off x="0" y="0"/>
          <a:ext cx="0" cy="0"/>
          <a:chOff x="0" y="0"/>
          <a:chExt cx="0" cy="0"/>
        </a:xfrm>
      </p:grpSpPr>
      <p:sp>
        <p:nvSpPr>
          <p:cNvPr id="7" name="Rectangle 6"/>
          <p:cNvSpPr/>
          <p:nvPr userDrawn="1"/>
        </p:nvSpPr>
        <p:spPr>
          <a:xfrm>
            <a:off x="0" y="7469575"/>
            <a:ext cx="12801600" cy="31305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lIns="117318" tIns="58660" rIns="117318" bIns="58660" rtlCol="0" anchor="ctr"/>
          <a:lstStyle/>
          <a:p>
            <a:pPr algn="ctr"/>
            <a:endParaRPr lang="en-US" sz="1700" dirty="0">
              <a:solidFill>
                <a:srgbClr val="FFFFFF"/>
              </a:solidFill>
            </a:endParaRPr>
          </a:p>
        </p:txBody>
      </p:sp>
      <p:sp>
        <p:nvSpPr>
          <p:cNvPr id="2" name="Title 1"/>
          <p:cNvSpPr>
            <a:spLocks noGrp="1"/>
          </p:cNvSpPr>
          <p:nvPr>
            <p:ph type="title"/>
          </p:nvPr>
        </p:nvSpPr>
        <p:spPr>
          <a:xfrm>
            <a:off x="880110" y="111562"/>
            <a:ext cx="11041380" cy="1202744"/>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80110" y="1392566"/>
            <a:ext cx="11041380" cy="5688963"/>
          </a:xfrm>
        </p:spPr>
        <p:txBody>
          <a:bodyPr>
            <a:normAutofit/>
          </a:bodyPr>
          <a:lstStyle>
            <a:lvl1pPr>
              <a:defRPr sz="2300">
                <a:solidFill>
                  <a:srgbClr val="778591"/>
                </a:solidFill>
                <a:latin typeface="Arial" panose="020B0604020202020204" pitchFamily="34" charset="0"/>
                <a:cs typeface="Arial" panose="020B0604020202020204" pitchFamily="34" charset="0"/>
              </a:defRPr>
            </a:lvl1pPr>
            <a:lvl2pPr>
              <a:defRPr sz="2100">
                <a:solidFill>
                  <a:srgbClr val="778591"/>
                </a:solidFill>
                <a:latin typeface="Arial" panose="020B0604020202020204" pitchFamily="34" charset="0"/>
                <a:cs typeface="Arial" panose="020B0604020202020204" pitchFamily="34" charset="0"/>
              </a:defRPr>
            </a:lvl2pPr>
            <a:lvl3pPr>
              <a:defRPr sz="2100">
                <a:solidFill>
                  <a:srgbClr val="778591"/>
                </a:solidFill>
                <a:latin typeface="Arial" panose="020B0604020202020204" pitchFamily="34" charset="0"/>
                <a:cs typeface="Arial" panose="020B0604020202020204" pitchFamily="34" charset="0"/>
              </a:defRPr>
            </a:lvl3pPr>
            <a:lvl4pPr>
              <a:defRPr sz="1500">
                <a:solidFill>
                  <a:srgbClr val="778591"/>
                </a:solidFill>
                <a:latin typeface="Arial" panose="020B0604020202020204" pitchFamily="34" charset="0"/>
                <a:cs typeface="Arial" panose="020B0604020202020204" pitchFamily="34" charset="0"/>
              </a:defRPr>
            </a:lvl4pPr>
            <a:lvl5pPr marL="1759759" indent="0">
              <a:buNone/>
              <a:defRPr sz="15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013" y="7537607"/>
            <a:ext cx="2880360" cy="156527"/>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100440" y="6491562"/>
            <a:ext cx="1306676" cy="734029"/>
          </a:xfrm>
          <a:prstGeom prst="rect">
            <a:avLst/>
          </a:prstGeom>
        </p:spPr>
      </p:pic>
      <p:sp>
        <p:nvSpPr>
          <p:cNvPr id="4" name="TextBox 3"/>
          <p:cNvSpPr txBox="1"/>
          <p:nvPr userDrawn="1"/>
        </p:nvSpPr>
        <p:spPr>
          <a:xfrm>
            <a:off x="10892046" y="7427267"/>
            <a:ext cx="1803830" cy="395465"/>
          </a:xfrm>
          <a:prstGeom prst="rect">
            <a:avLst/>
          </a:prstGeom>
          <a:noFill/>
        </p:spPr>
        <p:txBody>
          <a:bodyPr wrap="square" lIns="117318" tIns="58660" rIns="117318" bIns="58660" rtlCol="0">
            <a:spAutoFit/>
          </a:bodyPr>
          <a:lstStyle/>
          <a:p>
            <a:pPr algn="ctr"/>
            <a:r>
              <a:rPr lang="en-US" sz="1800" i="1" dirty="0">
                <a:solidFill>
                  <a:srgbClr val="FFFFFF"/>
                </a:solidFill>
                <a:cs typeface="Times New Roman"/>
              </a:rPr>
              <a:t>Transportation</a:t>
            </a:r>
          </a:p>
        </p:txBody>
      </p:sp>
    </p:spTree>
    <p:extLst>
      <p:ext uri="{BB962C8B-B14F-4D97-AF65-F5344CB8AC3E}">
        <p14:creationId xmlns:p14="http://schemas.microsoft.com/office/powerpoint/2010/main" val="2679129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ontent Slide - Title, Long Text, Bar">
    <p:spTree>
      <p:nvGrpSpPr>
        <p:cNvPr id="1" name=""/>
        <p:cNvGrpSpPr/>
        <p:nvPr/>
      </p:nvGrpSpPr>
      <p:grpSpPr>
        <a:xfrm>
          <a:off x="0" y="0"/>
          <a:ext cx="0" cy="0"/>
          <a:chOff x="0" y="0"/>
          <a:chExt cx="0" cy="0"/>
        </a:xfrm>
      </p:grpSpPr>
      <p:sp>
        <p:nvSpPr>
          <p:cNvPr id="12" name="Rectangle 11"/>
          <p:cNvSpPr/>
          <p:nvPr userDrawn="1"/>
        </p:nvSpPr>
        <p:spPr>
          <a:xfrm>
            <a:off x="0" y="7469575"/>
            <a:ext cx="12801600" cy="31305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lIns="117318" tIns="58660" rIns="117318" bIns="58660" rtlCol="0" anchor="ctr"/>
          <a:lstStyle/>
          <a:p>
            <a:pPr algn="ctr"/>
            <a:endParaRPr lang="en-US" sz="1700" dirty="0">
              <a:solidFill>
                <a:srgbClr val="FFFFFF"/>
              </a:solidFill>
            </a:endParaRPr>
          </a:p>
        </p:txBody>
      </p:sp>
      <p:sp>
        <p:nvSpPr>
          <p:cNvPr id="2" name="Title 1"/>
          <p:cNvSpPr>
            <a:spLocks noGrp="1"/>
          </p:cNvSpPr>
          <p:nvPr>
            <p:ph type="title"/>
          </p:nvPr>
        </p:nvSpPr>
        <p:spPr>
          <a:xfrm>
            <a:off x="880110" y="111562"/>
            <a:ext cx="11041380" cy="1202744"/>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80110" y="1392566"/>
            <a:ext cx="11041380" cy="5688963"/>
          </a:xfrm>
        </p:spPr>
        <p:txBody>
          <a:bodyPr>
            <a:normAutofit/>
          </a:bodyPr>
          <a:lstStyle>
            <a:lvl1pPr>
              <a:defRPr sz="2300">
                <a:solidFill>
                  <a:srgbClr val="778591"/>
                </a:solidFill>
                <a:latin typeface="Arial" panose="020B0604020202020204" pitchFamily="34" charset="0"/>
                <a:cs typeface="Arial" panose="020B0604020202020204" pitchFamily="34" charset="0"/>
              </a:defRPr>
            </a:lvl1pPr>
            <a:lvl2pPr>
              <a:defRPr sz="2100">
                <a:solidFill>
                  <a:srgbClr val="778591"/>
                </a:solidFill>
                <a:latin typeface="Arial" panose="020B0604020202020204" pitchFamily="34" charset="0"/>
                <a:cs typeface="Arial" panose="020B0604020202020204" pitchFamily="34" charset="0"/>
              </a:defRPr>
            </a:lvl2pPr>
            <a:lvl3pPr>
              <a:defRPr sz="2100">
                <a:solidFill>
                  <a:srgbClr val="778591"/>
                </a:solidFill>
                <a:latin typeface="Arial" panose="020B0604020202020204" pitchFamily="34" charset="0"/>
                <a:cs typeface="Arial" panose="020B0604020202020204" pitchFamily="34" charset="0"/>
              </a:defRPr>
            </a:lvl3pPr>
            <a:lvl4pPr>
              <a:defRPr sz="1500">
                <a:solidFill>
                  <a:srgbClr val="778591"/>
                </a:solidFill>
                <a:latin typeface="Arial" panose="020B0604020202020204" pitchFamily="34" charset="0"/>
                <a:cs typeface="Arial" panose="020B0604020202020204" pitchFamily="34" charset="0"/>
              </a:defRPr>
            </a:lvl4pPr>
            <a:lvl5pPr>
              <a:defRPr sz="1500">
                <a:solidFill>
                  <a:srgbClr val="778591"/>
                </a:solidFill>
                <a:latin typeface="Arial" panose="020B0604020202020204" pitchFamily="34" charset="0"/>
                <a:cs typeface="Arial" panose="020B0604020202020204" pitchFamily="34" charset="0"/>
              </a:defRPr>
            </a:lvl5pPr>
          </a:lstStyle>
          <a:p>
            <a:pPr lvl="0"/>
            <a:r>
              <a:rPr lang="en-US" dirty="0"/>
              <a:t>Text slide – long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013" y="7537607"/>
            <a:ext cx="2880360" cy="156527"/>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7" name="TextBox 6"/>
          <p:cNvSpPr txBox="1"/>
          <p:nvPr userDrawn="1"/>
        </p:nvSpPr>
        <p:spPr>
          <a:xfrm>
            <a:off x="10892046" y="7427267"/>
            <a:ext cx="1803830" cy="395465"/>
          </a:xfrm>
          <a:prstGeom prst="rect">
            <a:avLst/>
          </a:prstGeom>
          <a:noFill/>
        </p:spPr>
        <p:txBody>
          <a:bodyPr wrap="square" lIns="117318" tIns="58660" rIns="117318" bIns="58660" rtlCol="0">
            <a:spAutoFit/>
          </a:bodyPr>
          <a:lstStyle/>
          <a:p>
            <a:pPr algn="ctr"/>
            <a:r>
              <a:rPr lang="en-US" sz="1800" i="1" dirty="0">
                <a:solidFill>
                  <a:srgbClr val="FFFFFF"/>
                </a:solidFill>
                <a:cs typeface="Times New Roman"/>
              </a:rPr>
              <a:t>Transportation</a:t>
            </a:r>
          </a:p>
        </p:txBody>
      </p:sp>
    </p:spTree>
    <p:extLst>
      <p:ext uri="{BB962C8B-B14F-4D97-AF65-F5344CB8AC3E}">
        <p14:creationId xmlns:p14="http://schemas.microsoft.com/office/powerpoint/2010/main" val="1670001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 Title, Small Chart, Logo, Bar">
    <p:spTree>
      <p:nvGrpSpPr>
        <p:cNvPr id="1" name=""/>
        <p:cNvGrpSpPr/>
        <p:nvPr/>
      </p:nvGrpSpPr>
      <p:grpSpPr>
        <a:xfrm>
          <a:off x="0" y="0"/>
          <a:ext cx="0" cy="0"/>
          <a:chOff x="0" y="0"/>
          <a:chExt cx="0" cy="0"/>
        </a:xfrm>
      </p:grpSpPr>
      <p:sp>
        <p:nvSpPr>
          <p:cNvPr id="11" name="Rectangle 10"/>
          <p:cNvSpPr/>
          <p:nvPr userDrawn="1"/>
        </p:nvSpPr>
        <p:spPr>
          <a:xfrm>
            <a:off x="0" y="7469575"/>
            <a:ext cx="12801600" cy="31305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lIns="117318" tIns="58660" rIns="117318" bIns="58660" rtlCol="0" anchor="ctr"/>
          <a:lstStyle/>
          <a:p>
            <a:pPr algn="ctr"/>
            <a:endParaRPr lang="en-US" sz="1700" dirty="0">
              <a:solidFill>
                <a:srgbClr val="FFFFFF"/>
              </a:solidFill>
            </a:endParaRPr>
          </a:p>
        </p:txBody>
      </p:sp>
      <p:sp>
        <p:nvSpPr>
          <p:cNvPr id="2" name="Title 1"/>
          <p:cNvSpPr>
            <a:spLocks noGrp="1"/>
          </p:cNvSpPr>
          <p:nvPr>
            <p:ph type="title"/>
          </p:nvPr>
        </p:nvSpPr>
        <p:spPr>
          <a:xfrm>
            <a:off x="880110" y="111562"/>
            <a:ext cx="11041380" cy="1202744"/>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6" name="Slide Number Placeholder 5"/>
          <p:cNvSpPr>
            <a:spLocks noGrp="1"/>
          </p:cNvSpPr>
          <p:nvPr>
            <p:ph type="sldNum" sz="quarter" idx="12"/>
          </p:nvPr>
        </p:nvSpPr>
        <p:spPr>
          <a:xfrm>
            <a:off x="110013" y="7537607"/>
            <a:ext cx="2880360" cy="156527"/>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5" name="Chart Placeholder 4"/>
          <p:cNvSpPr>
            <a:spLocks noGrp="1"/>
          </p:cNvSpPr>
          <p:nvPr>
            <p:ph type="chart" sz="quarter" idx="13" hasCustomPrompt="1"/>
          </p:nvPr>
        </p:nvSpPr>
        <p:spPr>
          <a:xfrm>
            <a:off x="880110" y="1392557"/>
            <a:ext cx="11041380" cy="4730851"/>
          </a:xfrm>
        </p:spPr>
        <p:txBody>
          <a:bodyPr/>
          <a:lstStyle>
            <a:lvl1pPr>
              <a:defRPr>
                <a:solidFill>
                  <a:srgbClr val="778591"/>
                </a:solidFill>
              </a:defRPr>
            </a:lvl1pPr>
          </a:lstStyle>
          <a:p>
            <a:r>
              <a:rPr lang="en-US" dirty="0"/>
              <a:t>Small Chart</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100440" y="6491562"/>
            <a:ext cx="1306676" cy="734029"/>
          </a:xfrm>
          <a:prstGeom prst="rect">
            <a:avLst/>
          </a:prstGeom>
        </p:spPr>
      </p:pic>
      <p:sp>
        <p:nvSpPr>
          <p:cNvPr id="8" name="TextBox 7"/>
          <p:cNvSpPr txBox="1"/>
          <p:nvPr userDrawn="1"/>
        </p:nvSpPr>
        <p:spPr>
          <a:xfrm>
            <a:off x="10892046" y="7427267"/>
            <a:ext cx="1803830" cy="395465"/>
          </a:xfrm>
          <a:prstGeom prst="rect">
            <a:avLst/>
          </a:prstGeom>
          <a:noFill/>
        </p:spPr>
        <p:txBody>
          <a:bodyPr wrap="square" lIns="117318" tIns="58660" rIns="117318" bIns="58660" rtlCol="0">
            <a:spAutoFit/>
          </a:bodyPr>
          <a:lstStyle/>
          <a:p>
            <a:pPr algn="ctr"/>
            <a:r>
              <a:rPr lang="en-US" sz="1800" i="1" dirty="0">
                <a:solidFill>
                  <a:srgbClr val="FFFFFF"/>
                </a:solidFill>
                <a:cs typeface="Times New Roman"/>
              </a:rPr>
              <a:t>Transportation</a:t>
            </a:r>
          </a:p>
        </p:txBody>
      </p:sp>
    </p:spTree>
    <p:extLst>
      <p:ext uri="{BB962C8B-B14F-4D97-AF65-F5344CB8AC3E}">
        <p14:creationId xmlns:p14="http://schemas.microsoft.com/office/powerpoint/2010/main" val="3692895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 Title, Large Chart, Bar">
    <p:spTree>
      <p:nvGrpSpPr>
        <p:cNvPr id="1" name=""/>
        <p:cNvGrpSpPr/>
        <p:nvPr/>
      </p:nvGrpSpPr>
      <p:grpSpPr>
        <a:xfrm>
          <a:off x="0" y="0"/>
          <a:ext cx="0" cy="0"/>
          <a:chOff x="0" y="0"/>
          <a:chExt cx="0" cy="0"/>
        </a:xfrm>
      </p:grpSpPr>
      <p:sp>
        <p:nvSpPr>
          <p:cNvPr id="11" name="Rectangle 10"/>
          <p:cNvSpPr/>
          <p:nvPr userDrawn="1"/>
        </p:nvSpPr>
        <p:spPr>
          <a:xfrm>
            <a:off x="0" y="7469575"/>
            <a:ext cx="12801600" cy="31305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lIns="117318" tIns="58660" rIns="117318" bIns="58660" rtlCol="0" anchor="ctr"/>
          <a:lstStyle/>
          <a:p>
            <a:pPr algn="ctr"/>
            <a:endParaRPr lang="en-US" sz="1700" dirty="0">
              <a:solidFill>
                <a:srgbClr val="FFFFFF"/>
              </a:solidFill>
            </a:endParaRPr>
          </a:p>
        </p:txBody>
      </p:sp>
      <p:sp>
        <p:nvSpPr>
          <p:cNvPr id="2" name="Title 1"/>
          <p:cNvSpPr>
            <a:spLocks noGrp="1"/>
          </p:cNvSpPr>
          <p:nvPr>
            <p:ph type="title"/>
          </p:nvPr>
        </p:nvSpPr>
        <p:spPr>
          <a:xfrm>
            <a:off x="880110" y="111562"/>
            <a:ext cx="11041380" cy="1202744"/>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6" name="Slide Number Placeholder 5"/>
          <p:cNvSpPr>
            <a:spLocks noGrp="1"/>
          </p:cNvSpPr>
          <p:nvPr>
            <p:ph type="sldNum" sz="quarter" idx="12"/>
          </p:nvPr>
        </p:nvSpPr>
        <p:spPr>
          <a:xfrm>
            <a:off x="110013" y="7537607"/>
            <a:ext cx="2880360" cy="156527"/>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9" name="Chart Placeholder 4"/>
          <p:cNvSpPr>
            <a:spLocks noGrp="1"/>
          </p:cNvSpPr>
          <p:nvPr>
            <p:ph type="chart" sz="quarter" idx="13" hasCustomPrompt="1"/>
          </p:nvPr>
        </p:nvSpPr>
        <p:spPr>
          <a:xfrm>
            <a:off x="880110" y="1392585"/>
            <a:ext cx="11041380" cy="5861683"/>
          </a:xfrm>
        </p:spPr>
        <p:txBody>
          <a:bodyPr/>
          <a:lstStyle>
            <a:lvl1pPr>
              <a:defRPr>
                <a:solidFill>
                  <a:srgbClr val="778591"/>
                </a:solidFill>
              </a:defRPr>
            </a:lvl1pPr>
          </a:lstStyle>
          <a:p>
            <a:r>
              <a:rPr lang="en-US" dirty="0"/>
              <a:t>Large Chart</a:t>
            </a:r>
          </a:p>
        </p:txBody>
      </p:sp>
      <p:sp>
        <p:nvSpPr>
          <p:cNvPr id="7" name="TextBox 6"/>
          <p:cNvSpPr txBox="1"/>
          <p:nvPr userDrawn="1"/>
        </p:nvSpPr>
        <p:spPr>
          <a:xfrm>
            <a:off x="10892046" y="7427267"/>
            <a:ext cx="1803830" cy="395465"/>
          </a:xfrm>
          <a:prstGeom prst="rect">
            <a:avLst/>
          </a:prstGeom>
          <a:noFill/>
        </p:spPr>
        <p:txBody>
          <a:bodyPr wrap="square" lIns="117318" tIns="58660" rIns="117318" bIns="58660" rtlCol="0">
            <a:spAutoFit/>
          </a:bodyPr>
          <a:lstStyle/>
          <a:p>
            <a:pPr algn="ctr"/>
            <a:r>
              <a:rPr lang="en-US" sz="1800" i="1" dirty="0">
                <a:solidFill>
                  <a:srgbClr val="FFFFFF"/>
                </a:solidFill>
                <a:cs typeface="Times New Roman"/>
              </a:rPr>
              <a:t>Transportation</a:t>
            </a:r>
          </a:p>
        </p:txBody>
      </p:sp>
    </p:spTree>
    <p:extLst>
      <p:ext uri="{BB962C8B-B14F-4D97-AF65-F5344CB8AC3E}">
        <p14:creationId xmlns:p14="http://schemas.microsoft.com/office/powerpoint/2010/main" val="162526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Slide - Title, Small SmartArt, Logo, Bar">
    <p:spTree>
      <p:nvGrpSpPr>
        <p:cNvPr id="1" name=""/>
        <p:cNvGrpSpPr/>
        <p:nvPr/>
      </p:nvGrpSpPr>
      <p:grpSpPr>
        <a:xfrm>
          <a:off x="0" y="0"/>
          <a:ext cx="0" cy="0"/>
          <a:chOff x="0" y="0"/>
          <a:chExt cx="0" cy="0"/>
        </a:xfrm>
      </p:grpSpPr>
      <p:sp>
        <p:nvSpPr>
          <p:cNvPr id="8" name="SmartArt Placeholder 7"/>
          <p:cNvSpPr>
            <a:spLocks noGrp="1"/>
          </p:cNvSpPr>
          <p:nvPr>
            <p:ph type="dgm" sz="quarter" idx="15" hasCustomPrompt="1"/>
          </p:nvPr>
        </p:nvSpPr>
        <p:spPr>
          <a:xfrm>
            <a:off x="880110" y="1388986"/>
            <a:ext cx="11041380" cy="4748001"/>
          </a:xfrm>
        </p:spPr>
        <p:txBody>
          <a:bodyPr/>
          <a:lstStyle>
            <a:lvl1pPr>
              <a:defRPr>
                <a:solidFill>
                  <a:srgbClr val="728591"/>
                </a:solidFill>
              </a:defRPr>
            </a:lvl1pPr>
          </a:lstStyle>
          <a:p>
            <a:r>
              <a:rPr lang="en-US" dirty="0"/>
              <a:t>Small SmartArt Graphic</a:t>
            </a:r>
          </a:p>
        </p:txBody>
      </p:sp>
      <p:sp>
        <p:nvSpPr>
          <p:cNvPr id="11" name="Rectangle 10"/>
          <p:cNvSpPr/>
          <p:nvPr userDrawn="1"/>
        </p:nvSpPr>
        <p:spPr>
          <a:xfrm>
            <a:off x="0" y="7469575"/>
            <a:ext cx="12801600" cy="31305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lIns="117318" tIns="58660" rIns="117318" bIns="58660" rtlCol="0" anchor="ctr"/>
          <a:lstStyle/>
          <a:p>
            <a:pPr algn="ctr"/>
            <a:endParaRPr lang="en-US" sz="1700" dirty="0">
              <a:solidFill>
                <a:srgbClr val="FFFFFF"/>
              </a:solidFill>
            </a:endParaRPr>
          </a:p>
        </p:txBody>
      </p:sp>
      <p:sp>
        <p:nvSpPr>
          <p:cNvPr id="2" name="Title 1"/>
          <p:cNvSpPr>
            <a:spLocks noGrp="1"/>
          </p:cNvSpPr>
          <p:nvPr>
            <p:ph type="title"/>
          </p:nvPr>
        </p:nvSpPr>
        <p:spPr>
          <a:xfrm>
            <a:off x="880110" y="111562"/>
            <a:ext cx="11041380" cy="1202744"/>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6" name="Slide Number Placeholder 5"/>
          <p:cNvSpPr>
            <a:spLocks noGrp="1"/>
          </p:cNvSpPr>
          <p:nvPr>
            <p:ph type="sldNum" sz="quarter" idx="12"/>
          </p:nvPr>
        </p:nvSpPr>
        <p:spPr>
          <a:xfrm>
            <a:off x="110013" y="7537607"/>
            <a:ext cx="2880360" cy="156527"/>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100440" y="6491562"/>
            <a:ext cx="1306676" cy="734029"/>
          </a:xfrm>
          <a:prstGeom prst="rect">
            <a:avLst/>
          </a:prstGeom>
        </p:spPr>
      </p:pic>
      <p:sp>
        <p:nvSpPr>
          <p:cNvPr id="9" name="TextBox 8"/>
          <p:cNvSpPr txBox="1"/>
          <p:nvPr userDrawn="1"/>
        </p:nvSpPr>
        <p:spPr>
          <a:xfrm>
            <a:off x="10892046" y="7427267"/>
            <a:ext cx="1803830" cy="395465"/>
          </a:xfrm>
          <a:prstGeom prst="rect">
            <a:avLst/>
          </a:prstGeom>
          <a:noFill/>
        </p:spPr>
        <p:txBody>
          <a:bodyPr wrap="square" lIns="117318" tIns="58660" rIns="117318" bIns="58660" rtlCol="0">
            <a:spAutoFit/>
          </a:bodyPr>
          <a:lstStyle/>
          <a:p>
            <a:pPr algn="ctr"/>
            <a:r>
              <a:rPr lang="en-US" sz="1800" i="1" dirty="0">
                <a:solidFill>
                  <a:srgbClr val="FFFFFF"/>
                </a:solidFill>
                <a:cs typeface="Times New Roman"/>
              </a:rPr>
              <a:t>Transportation</a:t>
            </a:r>
          </a:p>
        </p:txBody>
      </p:sp>
    </p:spTree>
    <p:extLst>
      <p:ext uri="{BB962C8B-B14F-4D97-AF65-F5344CB8AC3E}">
        <p14:creationId xmlns:p14="http://schemas.microsoft.com/office/powerpoint/2010/main" val="95213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Slide - Title, Large SmartArt, Bar">
    <p:spTree>
      <p:nvGrpSpPr>
        <p:cNvPr id="1" name=""/>
        <p:cNvGrpSpPr/>
        <p:nvPr/>
      </p:nvGrpSpPr>
      <p:grpSpPr>
        <a:xfrm>
          <a:off x="0" y="0"/>
          <a:ext cx="0" cy="0"/>
          <a:chOff x="0" y="0"/>
          <a:chExt cx="0" cy="0"/>
        </a:xfrm>
      </p:grpSpPr>
      <p:sp>
        <p:nvSpPr>
          <p:cNvPr id="7" name="SmartArt Placeholder 6"/>
          <p:cNvSpPr>
            <a:spLocks noGrp="1"/>
          </p:cNvSpPr>
          <p:nvPr>
            <p:ph type="dgm" sz="quarter" idx="15" hasCustomPrompt="1"/>
          </p:nvPr>
        </p:nvSpPr>
        <p:spPr>
          <a:xfrm>
            <a:off x="880110" y="1392584"/>
            <a:ext cx="11041380" cy="5861685"/>
          </a:xfrm>
        </p:spPr>
        <p:txBody>
          <a:bodyPr/>
          <a:lstStyle>
            <a:lvl1pPr>
              <a:defRPr>
                <a:solidFill>
                  <a:srgbClr val="728591"/>
                </a:solidFill>
              </a:defRPr>
            </a:lvl1pPr>
          </a:lstStyle>
          <a:p>
            <a:r>
              <a:rPr lang="en-US" dirty="0"/>
              <a:t>Large SmartArt Graphic</a:t>
            </a:r>
          </a:p>
        </p:txBody>
      </p:sp>
      <p:sp>
        <p:nvSpPr>
          <p:cNvPr id="11" name="Rectangle 10"/>
          <p:cNvSpPr/>
          <p:nvPr userDrawn="1"/>
        </p:nvSpPr>
        <p:spPr>
          <a:xfrm>
            <a:off x="0" y="7469575"/>
            <a:ext cx="12801600" cy="31305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lIns="117318" tIns="58660" rIns="117318" bIns="58660" rtlCol="0" anchor="ctr"/>
          <a:lstStyle/>
          <a:p>
            <a:pPr algn="ctr"/>
            <a:endParaRPr lang="en-US" sz="1700" dirty="0">
              <a:solidFill>
                <a:srgbClr val="FFFFFF"/>
              </a:solidFill>
            </a:endParaRPr>
          </a:p>
        </p:txBody>
      </p:sp>
      <p:sp>
        <p:nvSpPr>
          <p:cNvPr id="2" name="Title 1"/>
          <p:cNvSpPr>
            <a:spLocks noGrp="1"/>
          </p:cNvSpPr>
          <p:nvPr>
            <p:ph type="title"/>
          </p:nvPr>
        </p:nvSpPr>
        <p:spPr>
          <a:xfrm>
            <a:off x="880110" y="111562"/>
            <a:ext cx="11041380" cy="1202744"/>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10013" y="7537607"/>
            <a:ext cx="2880360" cy="156527"/>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8" name="TextBox 7"/>
          <p:cNvSpPr txBox="1"/>
          <p:nvPr userDrawn="1"/>
        </p:nvSpPr>
        <p:spPr>
          <a:xfrm>
            <a:off x="10892046" y="7427267"/>
            <a:ext cx="1803830" cy="395465"/>
          </a:xfrm>
          <a:prstGeom prst="rect">
            <a:avLst/>
          </a:prstGeom>
          <a:noFill/>
        </p:spPr>
        <p:txBody>
          <a:bodyPr wrap="square" lIns="117318" tIns="58660" rIns="117318" bIns="58660" rtlCol="0">
            <a:spAutoFit/>
          </a:bodyPr>
          <a:lstStyle/>
          <a:p>
            <a:pPr algn="ctr"/>
            <a:r>
              <a:rPr lang="en-US" sz="1800" i="1" dirty="0">
                <a:solidFill>
                  <a:srgbClr val="FFFFFF"/>
                </a:solidFill>
                <a:cs typeface="Times New Roman"/>
              </a:rPr>
              <a:t>Transportation</a:t>
            </a:r>
          </a:p>
        </p:txBody>
      </p:sp>
    </p:spTree>
    <p:extLst>
      <p:ext uri="{BB962C8B-B14F-4D97-AF65-F5344CB8AC3E}">
        <p14:creationId xmlns:p14="http://schemas.microsoft.com/office/powerpoint/2010/main" val="2040612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Slide - Small Image, Title, Bar, Logo">
    <p:spTree>
      <p:nvGrpSpPr>
        <p:cNvPr id="1" name=""/>
        <p:cNvGrpSpPr/>
        <p:nvPr/>
      </p:nvGrpSpPr>
      <p:grpSpPr>
        <a:xfrm>
          <a:off x="0" y="0"/>
          <a:ext cx="0" cy="0"/>
          <a:chOff x="0" y="0"/>
          <a:chExt cx="0" cy="0"/>
        </a:xfrm>
      </p:grpSpPr>
      <p:sp>
        <p:nvSpPr>
          <p:cNvPr id="7" name="Rectangle 6"/>
          <p:cNvSpPr/>
          <p:nvPr userDrawn="1"/>
        </p:nvSpPr>
        <p:spPr>
          <a:xfrm>
            <a:off x="0" y="7469575"/>
            <a:ext cx="12801600" cy="31305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lIns="117318" tIns="58660" rIns="117318" bIns="58660" rtlCol="0" anchor="ctr"/>
          <a:lstStyle/>
          <a:p>
            <a:pPr algn="ctr"/>
            <a:endParaRPr lang="en-US" sz="1700" dirty="0">
              <a:solidFill>
                <a:srgbClr val="FFFFFF"/>
              </a:solidFill>
            </a:endParaRPr>
          </a:p>
        </p:txBody>
      </p:sp>
      <p:sp>
        <p:nvSpPr>
          <p:cNvPr id="2" name="Title 1"/>
          <p:cNvSpPr>
            <a:spLocks noGrp="1"/>
          </p:cNvSpPr>
          <p:nvPr>
            <p:ph type="title"/>
          </p:nvPr>
        </p:nvSpPr>
        <p:spPr>
          <a:xfrm>
            <a:off x="880110" y="111562"/>
            <a:ext cx="11041380" cy="1202744"/>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10013" y="7537607"/>
            <a:ext cx="2880360" cy="156527"/>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4" name="Picture Placeholder 3"/>
          <p:cNvSpPr>
            <a:spLocks noGrp="1"/>
          </p:cNvSpPr>
          <p:nvPr>
            <p:ph type="pic" sz="quarter" idx="13" hasCustomPrompt="1"/>
          </p:nvPr>
        </p:nvSpPr>
        <p:spPr>
          <a:xfrm>
            <a:off x="880110" y="1392570"/>
            <a:ext cx="11041380" cy="4854852"/>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100440" y="6491562"/>
            <a:ext cx="1306676" cy="734029"/>
          </a:xfrm>
          <a:prstGeom prst="rect">
            <a:avLst/>
          </a:prstGeom>
        </p:spPr>
      </p:pic>
      <p:sp>
        <p:nvSpPr>
          <p:cNvPr id="9" name="TextBox 8"/>
          <p:cNvSpPr txBox="1"/>
          <p:nvPr userDrawn="1"/>
        </p:nvSpPr>
        <p:spPr>
          <a:xfrm>
            <a:off x="10892046" y="7427267"/>
            <a:ext cx="1803830" cy="395465"/>
          </a:xfrm>
          <a:prstGeom prst="rect">
            <a:avLst/>
          </a:prstGeom>
          <a:noFill/>
        </p:spPr>
        <p:txBody>
          <a:bodyPr wrap="square" lIns="117318" tIns="58660" rIns="117318" bIns="58660" rtlCol="0">
            <a:spAutoFit/>
          </a:bodyPr>
          <a:lstStyle/>
          <a:p>
            <a:pPr algn="ctr"/>
            <a:r>
              <a:rPr lang="en-US" sz="1800" i="1" dirty="0">
                <a:solidFill>
                  <a:srgbClr val="FFFFFF"/>
                </a:solidFill>
                <a:cs typeface="Times New Roman"/>
              </a:rPr>
              <a:t>Transportation</a:t>
            </a:r>
          </a:p>
        </p:txBody>
      </p:sp>
    </p:spTree>
    <p:extLst>
      <p:ext uri="{BB962C8B-B14F-4D97-AF65-F5344CB8AC3E}">
        <p14:creationId xmlns:p14="http://schemas.microsoft.com/office/powerpoint/2010/main" val="2736431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57709" y="259080"/>
            <a:ext cx="11414760" cy="112268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737DAD4E-EBA8-4254-9196-603FBB27EDC1}" type="datetimeFigureOut">
              <a:rPr lang="en-US" smtClean="0"/>
              <a:t>7/11/2023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E355906-6B5E-43F9-981D-8B8E1231FAA0}" type="slidenum">
              <a:rPr lang="en-US" smtClean="0"/>
              <a:t>‹#›</a:t>
            </a:fld>
            <a:endParaRPr lang="en-US" dirty="0"/>
          </a:p>
        </p:txBody>
      </p:sp>
      <p:sp>
        <p:nvSpPr>
          <p:cNvPr id="8" name="Content Placeholder 7"/>
          <p:cNvSpPr>
            <a:spLocks noGrp="1"/>
          </p:cNvSpPr>
          <p:nvPr>
            <p:ph sz="quarter" idx="1"/>
          </p:nvPr>
        </p:nvSpPr>
        <p:spPr>
          <a:xfrm>
            <a:off x="857709" y="1813560"/>
            <a:ext cx="11414760" cy="509524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Content Slide - Small Image, Text, Title, Bar, Logo">
    <p:spTree>
      <p:nvGrpSpPr>
        <p:cNvPr id="1" name=""/>
        <p:cNvGrpSpPr/>
        <p:nvPr/>
      </p:nvGrpSpPr>
      <p:grpSpPr>
        <a:xfrm>
          <a:off x="0" y="0"/>
          <a:ext cx="0" cy="0"/>
          <a:chOff x="0" y="0"/>
          <a:chExt cx="0" cy="0"/>
        </a:xfrm>
      </p:grpSpPr>
      <p:sp>
        <p:nvSpPr>
          <p:cNvPr id="7" name="Rectangle 6"/>
          <p:cNvSpPr/>
          <p:nvPr userDrawn="1"/>
        </p:nvSpPr>
        <p:spPr>
          <a:xfrm>
            <a:off x="0" y="7469575"/>
            <a:ext cx="12801600" cy="31305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lIns="117318" tIns="58660" rIns="117318" bIns="58660" rtlCol="0" anchor="ctr"/>
          <a:lstStyle/>
          <a:p>
            <a:pPr algn="ctr"/>
            <a:endParaRPr lang="en-US" sz="1700" dirty="0">
              <a:solidFill>
                <a:srgbClr val="FFFFFF"/>
              </a:solidFill>
            </a:endParaRPr>
          </a:p>
        </p:txBody>
      </p:sp>
      <p:sp>
        <p:nvSpPr>
          <p:cNvPr id="2" name="Title 1"/>
          <p:cNvSpPr>
            <a:spLocks noGrp="1"/>
          </p:cNvSpPr>
          <p:nvPr>
            <p:ph type="title"/>
          </p:nvPr>
        </p:nvSpPr>
        <p:spPr>
          <a:xfrm>
            <a:off x="880110" y="111562"/>
            <a:ext cx="11041380" cy="1202744"/>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10013" y="7537607"/>
            <a:ext cx="2880360" cy="156527"/>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100440" y="6491562"/>
            <a:ext cx="1306676" cy="734029"/>
          </a:xfrm>
          <a:prstGeom prst="rect">
            <a:avLst/>
          </a:prstGeom>
        </p:spPr>
      </p:pic>
      <p:sp>
        <p:nvSpPr>
          <p:cNvPr id="9" name="Content Placeholder 2"/>
          <p:cNvSpPr>
            <a:spLocks noGrp="1"/>
          </p:cNvSpPr>
          <p:nvPr>
            <p:ph idx="1" hasCustomPrompt="1"/>
          </p:nvPr>
        </p:nvSpPr>
        <p:spPr>
          <a:xfrm>
            <a:off x="5965857" y="1435856"/>
            <a:ext cx="6562373" cy="4953106"/>
          </a:xfrm>
        </p:spPr>
        <p:txBody>
          <a:bodyPr>
            <a:normAutofit/>
          </a:bodyPr>
          <a:lstStyle>
            <a:lvl1pPr>
              <a:defRPr sz="2300">
                <a:solidFill>
                  <a:srgbClr val="778591"/>
                </a:solidFill>
                <a:latin typeface="Arial" panose="020B0604020202020204" pitchFamily="34" charset="0"/>
                <a:cs typeface="Arial" panose="020B0604020202020204" pitchFamily="34" charset="0"/>
              </a:defRPr>
            </a:lvl1pPr>
            <a:lvl2pPr>
              <a:defRPr sz="2100">
                <a:solidFill>
                  <a:srgbClr val="778591"/>
                </a:solidFill>
                <a:latin typeface="Arial" panose="020B0604020202020204" pitchFamily="34" charset="0"/>
                <a:cs typeface="Arial" panose="020B0604020202020204" pitchFamily="34" charset="0"/>
              </a:defRPr>
            </a:lvl2pPr>
            <a:lvl3pPr>
              <a:defRPr sz="2100">
                <a:solidFill>
                  <a:srgbClr val="778591"/>
                </a:solidFill>
                <a:latin typeface="Arial" panose="020B0604020202020204" pitchFamily="34" charset="0"/>
                <a:cs typeface="Arial" panose="020B0604020202020204" pitchFamily="34" charset="0"/>
              </a:defRPr>
            </a:lvl3pPr>
            <a:lvl4pPr>
              <a:defRPr sz="1500">
                <a:solidFill>
                  <a:srgbClr val="778591"/>
                </a:solidFill>
                <a:latin typeface="Arial" panose="020B0604020202020204" pitchFamily="34" charset="0"/>
                <a:cs typeface="Arial" panose="020B0604020202020204" pitchFamily="34" charset="0"/>
              </a:defRPr>
            </a:lvl4pPr>
            <a:lvl5pPr>
              <a:defRPr sz="15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3"/>
          <p:cNvSpPr>
            <a:spLocks noGrp="1"/>
          </p:cNvSpPr>
          <p:nvPr>
            <p:ph type="pic" sz="quarter" idx="13" hasCustomPrompt="1"/>
          </p:nvPr>
        </p:nvSpPr>
        <p:spPr>
          <a:xfrm>
            <a:off x="242463" y="1969284"/>
            <a:ext cx="5495832" cy="358543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
        <p:nvSpPr>
          <p:cNvPr id="11" name="TextBox 10"/>
          <p:cNvSpPr txBox="1"/>
          <p:nvPr userDrawn="1"/>
        </p:nvSpPr>
        <p:spPr>
          <a:xfrm>
            <a:off x="10892046" y="7427267"/>
            <a:ext cx="1803830" cy="395465"/>
          </a:xfrm>
          <a:prstGeom prst="rect">
            <a:avLst/>
          </a:prstGeom>
          <a:noFill/>
        </p:spPr>
        <p:txBody>
          <a:bodyPr wrap="square" lIns="117318" tIns="58660" rIns="117318" bIns="58660" rtlCol="0">
            <a:spAutoFit/>
          </a:bodyPr>
          <a:lstStyle/>
          <a:p>
            <a:pPr algn="ctr"/>
            <a:r>
              <a:rPr lang="en-US" sz="1800" i="1" dirty="0">
                <a:solidFill>
                  <a:srgbClr val="FFFFFF"/>
                </a:solidFill>
                <a:cs typeface="Times New Roman"/>
              </a:rPr>
              <a:t>Transportation</a:t>
            </a:r>
          </a:p>
        </p:txBody>
      </p:sp>
    </p:spTree>
    <p:extLst>
      <p:ext uri="{BB962C8B-B14F-4D97-AF65-F5344CB8AC3E}">
        <p14:creationId xmlns:p14="http://schemas.microsoft.com/office/powerpoint/2010/main" val="3371316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nd Content Slide 2 - Small Image, Text, Title, Bar, Logo">
    <p:spTree>
      <p:nvGrpSpPr>
        <p:cNvPr id="1" name=""/>
        <p:cNvGrpSpPr/>
        <p:nvPr/>
      </p:nvGrpSpPr>
      <p:grpSpPr>
        <a:xfrm>
          <a:off x="0" y="0"/>
          <a:ext cx="0" cy="0"/>
          <a:chOff x="0" y="0"/>
          <a:chExt cx="0" cy="0"/>
        </a:xfrm>
      </p:grpSpPr>
      <p:sp>
        <p:nvSpPr>
          <p:cNvPr id="7" name="Rectangle 6"/>
          <p:cNvSpPr/>
          <p:nvPr userDrawn="1"/>
        </p:nvSpPr>
        <p:spPr>
          <a:xfrm>
            <a:off x="0" y="7469575"/>
            <a:ext cx="12801600" cy="31305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lIns="117318" tIns="58660" rIns="117318" bIns="58660" rtlCol="0" anchor="ctr"/>
          <a:lstStyle/>
          <a:p>
            <a:pPr algn="ctr"/>
            <a:endParaRPr lang="en-US" sz="1700" dirty="0">
              <a:solidFill>
                <a:srgbClr val="FFFFFF"/>
              </a:solidFill>
            </a:endParaRPr>
          </a:p>
        </p:txBody>
      </p:sp>
      <p:sp>
        <p:nvSpPr>
          <p:cNvPr id="2" name="Title 1"/>
          <p:cNvSpPr>
            <a:spLocks noGrp="1"/>
          </p:cNvSpPr>
          <p:nvPr>
            <p:ph type="title"/>
          </p:nvPr>
        </p:nvSpPr>
        <p:spPr>
          <a:xfrm>
            <a:off x="880110" y="111562"/>
            <a:ext cx="11041380" cy="1202744"/>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10013" y="7537607"/>
            <a:ext cx="2880360" cy="156527"/>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4" name="Picture Placeholder 3"/>
          <p:cNvSpPr>
            <a:spLocks noGrp="1"/>
          </p:cNvSpPr>
          <p:nvPr>
            <p:ph type="pic" sz="quarter" idx="13" hasCustomPrompt="1"/>
          </p:nvPr>
        </p:nvSpPr>
        <p:spPr>
          <a:xfrm>
            <a:off x="7090703" y="1969284"/>
            <a:ext cx="5495832" cy="358543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100440" y="6491562"/>
            <a:ext cx="1306676" cy="734029"/>
          </a:xfrm>
          <a:prstGeom prst="rect">
            <a:avLst/>
          </a:prstGeom>
        </p:spPr>
      </p:pic>
      <p:sp>
        <p:nvSpPr>
          <p:cNvPr id="9" name="Content Placeholder 2"/>
          <p:cNvSpPr>
            <a:spLocks noGrp="1"/>
          </p:cNvSpPr>
          <p:nvPr>
            <p:ph idx="1" hasCustomPrompt="1"/>
          </p:nvPr>
        </p:nvSpPr>
        <p:spPr>
          <a:xfrm>
            <a:off x="267326" y="1435186"/>
            <a:ext cx="6562373" cy="4953106"/>
          </a:xfrm>
        </p:spPr>
        <p:txBody>
          <a:bodyPr>
            <a:normAutofit/>
          </a:bodyPr>
          <a:lstStyle>
            <a:lvl1pPr>
              <a:defRPr sz="2300">
                <a:solidFill>
                  <a:srgbClr val="778591"/>
                </a:solidFill>
                <a:latin typeface="Arial" panose="020B0604020202020204" pitchFamily="34" charset="0"/>
                <a:cs typeface="Arial" panose="020B0604020202020204" pitchFamily="34" charset="0"/>
              </a:defRPr>
            </a:lvl1pPr>
            <a:lvl2pPr>
              <a:defRPr sz="2100">
                <a:solidFill>
                  <a:srgbClr val="778591"/>
                </a:solidFill>
                <a:latin typeface="Arial" panose="020B0604020202020204" pitchFamily="34" charset="0"/>
                <a:cs typeface="Arial" panose="020B0604020202020204" pitchFamily="34" charset="0"/>
              </a:defRPr>
            </a:lvl2pPr>
            <a:lvl3pPr>
              <a:defRPr sz="2100">
                <a:solidFill>
                  <a:srgbClr val="778591"/>
                </a:solidFill>
                <a:latin typeface="Arial" panose="020B0604020202020204" pitchFamily="34" charset="0"/>
                <a:cs typeface="Arial" panose="020B0604020202020204" pitchFamily="34" charset="0"/>
              </a:defRPr>
            </a:lvl3pPr>
            <a:lvl4pPr>
              <a:defRPr sz="1500">
                <a:solidFill>
                  <a:srgbClr val="778591"/>
                </a:solidFill>
                <a:latin typeface="Arial" panose="020B0604020202020204" pitchFamily="34" charset="0"/>
                <a:cs typeface="Arial" panose="020B0604020202020204" pitchFamily="34" charset="0"/>
              </a:defRPr>
            </a:lvl4pPr>
            <a:lvl5pPr>
              <a:defRPr sz="15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p:cNvSpPr txBox="1"/>
          <p:nvPr userDrawn="1"/>
        </p:nvSpPr>
        <p:spPr>
          <a:xfrm>
            <a:off x="10892046" y="7427267"/>
            <a:ext cx="1803830" cy="395465"/>
          </a:xfrm>
          <a:prstGeom prst="rect">
            <a:avLst/>
          </a:prstGeom>
          <a:noFill/>
        </p:spPr>
        <p:txBody>
          <a:bodyPr wrap="square" lIns="117318" tIns="58660" rIns="117318" bIns="58660" rtlCol="0">
            <a:spAutoFit/>
          </a:bodyPr>
          <a:lstStyle/>
          <a:p>
            <a:pPr algn="ctr"/>
            <a:r>
              <a:rPr lang="en-US" sz="1800" i="1" dirty="0">
                <a:solidFill>
                  <a:srgbClr val="FFFFFF"/>
                </a:solidFill>
                <a:cs typeface="Times New Roman"/>
              </a:rPr>
              <a:t>Transportation</a:t>
            </a:r>
          </a:p>
        </p:txBody>
      </p:sp>
    </p:spTree>
    <p:extLst>
      <p:ext uri="{BB962C8B-B14F-4D97-AF65-F5344CB8AC3E}">
        <p14:creationId xmlns:p14="http://schemas.microsoft.com/office/powerpoint/2010/main" val="25272925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Slide - Medium Image, Title, Bar">
    <p:spTree>
      <p:nvGrpSpPr>
        <p:cNvPr id="1" name=""/>
        <p:cNvGrpSpPr/>
        <p:nvPr/>
      </p:nvGrpSpPr>
      <p:grpSpPr>
        <a:xfrm>
          <a:off x="0" y="0"/>
          <a:ext cx="0" cy="0"/>
          <a:chOff x="0" y="0"/>
          <a:chExt cx="0" cy="0"/>
        </a:xfrm>
      </p:grpSpPr>
      <p:sp>
        <p:nvSpPr>
          <p:cNvPr id="7" name="Rectangle 6"/>
          <p:cNvSpPr/>
          <p:nvPr userDrawn="1"/>
        </p:nvSpPr>
        <p:spPr>
          <a:xfrm>
            <a:off x="0" y="7469575"/>
            <a:ext cx="12801600" cy="31305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lIns="117318" tIns="58660" rIns="117318" bIns="58660" rtlCol="0" anchor="ctr"/>
          <a:lstStyle/>
          <a:p>
            <a:pPr algn="ctr"/>
            <a:endParaRPr lang="en-US" sz="1700" dirty="0">
              <a:solidFill>
                <a:srgbClr val="FFFFFF"/>
              </a:solidFill>
            </a:endParaRPr>
          </a:p>
        </p:txBody>
      </p:sp>
      <p:sp>
        <p:nvSpPr>
          <p:cNvPr id="2" name="Title 1"/>
          <p:cNvSpPr>
            <a:spLocks noGrp="1"/>
          </p:cNvSpPr>
          <p:nvPr>
            <p:ph type="title"/>
          </p:nvPr>
        </p:nvSpPr>
        <p:spPr>
          <a:xfrm>
            <a:off x="880110" y="111562"/>
            <a:ext cx="11041380" cy="1202744"/>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10013" y="7537607"/>
            <a:ext cx="2880360" cy="156527"/>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4" name="Picture Placeholder 3"/>
          <p:cNvSpPr>
            <a:spLocks noGrp="1"/>
          </p:cNvSpPr>
          <p:nvPr>
            <p:ph type="pic" sz="quarter" idx="13" hasCustomPrompt="1"/>
          </p:nvPr>
        </p:nvSpPr>
        <p:spPr>
          <a:xfrm>
            <a:off x="880110" y="1392584"/>
            <a:ext cx="11041380" cy="588327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sp>
        <p:nvSpPr>
          <p:cNvPr id="8" name="TextBox 7"/>
          <p:cNvSpPr txBox="1"/>
          <p:nvPr userDrawn="1"/>
        </p:nvSpPr>
        <p:spPr>
          <a:xfrm>
            <a:off x="10892046" y="7427267"/>
            <a:ext cx="1803830" cy="395465"/>
          </a:xfrm>
          <a:prstGeom prst="rect">
            <a:avLst/>
          </a:prstGeom>
          <a:noFill/>
        </p:spPr>
        <p:txBody>
          <a:bodyPr wrap="square" lIns="117318" tIns="58660" rIns="117318" bIns="58660" rtlCol="0">
            <a:spAutoFit/>
          </a:bodyPr>
          <a:lstStyle/>
          <a:p>
            <a:pPr algn="ctr"/>
            <a:r>
              <a:rPr lang="en-US" sz="1800" i="1" dirty="0">
                <a:solidFill>
                  <a:srgbClr val="FFFFFF"/>
                </a:solidFill>
                <a:cs typeface="Times New Roman"/>
              </a:rPr>
              <a:t>Transportation</a:t>
            </a:r>
          </a:p>
        </p:txBody>
      </p:sp>
    </p:spTree>
    <p:extLst>
      <p:ext uri="{BB962C8B-B14F-4D97-AF65-F5344CB8AC3E}">
        <p14:creationId xmlns:p14="http://schemas.microsoft.com/office/powerpoint/2010/main" val="11837479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and Content Slide - Medium Image, Text, Title, Bar">
    <p:spTree>
      <p:nvGrpSpPr>
        <p:cNvPr id="1" name=""/>
        <p:cNvGrpSpPr/>
        <p:nvPr/>
      </p:nvGrpSpPr>
      <p:grpSpPr>
        <a:xfrm>
          <a:off x="0" y="0"/>
          <a:ext cx="0" cy="0"/>
          <a:chOff x="0" y="0"/>
          <a:chExt cx="0" cy="0"/>
        </a:xfrm>
      </p:grpSpPr>
      <p:sp>
        <p:nvSpPr>
          <p:cNvPr id="7" name="Rectangle 6"/>
          <p:cNvSpPr/>
          <p:nvPr userDrawn="1"/>
        </p:nvSpPr>
        <p:spPr>
          <a:xfrm>
            <a:off x="0" y="7469575"/>
            <a:ext cx="12801600" cy="31305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lIns="117318" tIns="58660" rIns="117318" bIns="58660" rtlCol="0" anchor="ctr"/>
          <a:lstStyle/>
          <a:p>
            <a:pPr algn="ctr"/>
            <a:endParaRPr lang="en-US" sz="1700" dirty="0">
              <a:solidFill>
                <a:srgbClr val="FFFFFF"/>
              </a:solidFill>
            </a:endParaRPr>
          </a:p>
        </p:txBody>
      </p:sp>
      <p:sp>
        <p:nvSpPr>
          <p:cNvPr id="2" name="Title 1"/>
          <p:cNvSpPr>
            <a:spLocks noGrp="1"/>
          </p:cNvSpPr>
          <p:nvPr>
            <p:ph type="title"/>
          </p:nvPr>
        </p:nvSpPr>
        <p:spPr>
          <a:xfrm>
            <a:off x="880110" y="111562"/>
            <a:ext cx="11041380" cy="1202744"/>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10013" y="7537607"/>
            <a:ext cx="2880360" cy="156527"/>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8" name="Content Placeholder 2"/>
          <p:cNvSpPr>
            <a:spLocks noGrp="1"/>
          </p:cNvSpPr>
          <p:nvPr>
            <p:ph idx="1" hasCustomPrompt="1"/>
          </p:nvPr>
        </p:nvSpPr>
        <p:spPr>
          <a:xfrm>
            <a:off x="5965857" y="1435861"/>
            <a:ext cx="6562373" cy="5660825"/>
          </a:xfrm>
        </p:spPr>
        <p:txBody>
          <a:bodyPr>
            <a:normAutofit/>
          </a:bodyPr>
          <a:lstStyle>
            <a:lvl1pPr>
              <a:defRPr sz="2300">
                <a:solidFill>
                  <a:srgbClr val="778591"/>
                </a:solidFill>
                <a:latin typeface="Arial" panose="020B0604020202020204" pitchFamily="34" charset="0"/>
                <a:cs typeface="Arial" panose="020B0604020202020204" pitchFamily="34" charset="0"/>
              </a:defRPr>
            </a:lvl1pPr>
            <a:lvl2pPr>
              <a:defRPr sz="2100">
                <a:solidFill>
                  <a:srgbClr val="778591"/>
                </a:solidFill>
                <a:latin typeface="Arial" panose="020B0604020202020204" pitchFamily="34" charset="0"/>
                <a:cs typeface="Arial" panose="020B0604020202020204" pitchFamily="34" charset="0"/>
              </a:defRPr>
            </a:lvl2pPr>
            <a:lvl3pPr>
              <a:defRPr sz="2100">
                <a:solidFill>
                  <a:srgbClr val="778591"/>
                </a:solidFill>
                <a:latin typeface="Arial" panose="020B0604020202020204" pitchFamily="34" charset="0"/>
                <a:cs typeface="Arial" panose="020B0604020202020204" pitchFamily="34" charset="0"/>
              </a:defRPr>
            </a:lvl3pPr>
            <a:lvl4pPr>
              <a:defRPr sz="1500">
                <a:solidFill>
                  <a:srgbClr val="778591"/>
                </a:solidFill>
                <a:latin typeface="Arial" panose="020B0604020202020204" pitchFamily="34" charset="0"/>
                <a:cs typeface="Arial" panose="020B0604020202020204" pitchFamily="34" charset="0"/>
              </a:defRPr>
            </a:lvl4pPr>
            <a:lvl5pPr>
              <a:defRPr sz="15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13" hasCustomPrompt="1"/>
          </p:nvPr>
        </p:nvSpPr>
        <p:spPr>
          <a:xfrm>
            <a:off x="242463" y="1435861"/>
            <a:ext cx="5495832" cy="5660825"/>
          </a:xfrm>
          <a:effectLst>
            <a:outerShdw blurRad="50800" dist="38100" dir="2700000" algn="tl" rotWithShape="0">
              <a:prstClr val="black">
                <a:alpha val="40000"/>
              </a:prstClr>
            </a:outerShdw>
          </a:effectLst>
        </p:spPr>
        <p:txBody>
          <a:bodyPr/>
          <a:lstStyle>
            <a:lvl1pPr>
              <a:defRPr baseline="0">
                <a:solidFill>
                  <a:srgbClr val="778591"/>
                </a:solidFill>
              </a:defRPr>
            </a:lvl1pPr>
          </a:lstStyle>
          <a:p>
            <a:r>
              <a:rPr lang="en-US" dirty="0"/>
              <a:t>Medium Image</a:t>
            </a:r>
          </a:p>
        </p:txBody>
      </p:sp>
      <p:sp>
        <p:nvSpPr>
          <p:cNvPr id="10" name="TextBox 9"/>
          <p:cNvSpPr txBox="1"/>
          <p:nvPr userDrawn="1"/>
        </p:nvSpPr>
        <p:spPr>
          <a:xfrm>
            <a:off x="10892046" y="7427267"/>
            <a:ext cx="1803830" cy="395465"/>
          </a:xfrm>
          <a:prstGeom prst="rect">
            <a:avLst/>
          </a:prstGeom>
          <a:noFill/>
        </p:spPr>
        <p:txBody>
          <a:bodyPr wrap="square" lIns="117318" tIns="58660" rIns="117318" bIns="58660" rtlCol="0">
            <a:spAutoFit/>
          </a:bodyPr>
          <a:lstStyle/>
          <a:p>
            <a:pPr algn="ctr"/>
            <a:r>
              <a:rPr lang="en-US" sz="1800" i="1" dirty="0">
                <a:solidFill>
                  <a:srgbClr val="FFFFFF"/>
                </a:solidFill>
                <a:cs typeface="Times New Roman"/>
              </a:rPr>
              <a:t>Transportation</a:t>
            </a:r>
          </a:p>
        </p:txBody>
      </p:sp>
    </p:spTree>
    <p:extLst>
      <p:ext uri="{BB962C8B-B14F-4D97-AF65-F5344CB8AC3E}">
        <p14:creationId xmlns:p14="http://schemas.microsoft.com/office/powerpoint/2010/main" val="7409063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and Content Slide 2 - Medium Image, Text, Title, Bar">
    <p:spTree>
      <p:nvGrpSpPr>
        <p:cNvPr id="1" name=""/>
        <p:cNvGrpSpPr/>
        <p:nvPr/>
      </p:nvGrpSpPr>
      <p:grpSpPr>
        <a:xfrm>
          <a:off x="0" y="0"/>
          <a:ext cx="0" cy="0"/>
          <a:chOff x="0" y="0"/>
          <a:chExt cx="0" cy="0"/>
        </a:xfrm>
      </p:grpSpPr>
      <p:sp>
        <p:nvSpPr>
          <p:cNvPr id="7" name="Rectangle 6"/>
          <p:cNvSpPr/>
          <p:nvPr userDrawn="1"/>
        </p:nvSpPr>
        <p:spPr>
          <a:xfrm>
            <a:off x="0" y="7469575"/>
            <a:ext cx="12801600" cy="31305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lIns="117318" tIns="58660" rIns="117318" bIns="58660" rtlCol="0" anchor="ctr"/>
          <a:lstStyle/>
          <a:p>
            <a:pPr algn="ctr"/>
            <a:endParaRPr lang="en-US" sz="1700" dirty="0">
              <a:solidFill>
                <a:srgbClr val="FFFFFF"/>
              </a:solidFill>
            </a:endParaRPr>
          </a:p>
        </p:txBody>
      </p:sp>
      <p:sp>
        <p:nvSpPr>
          <p:cNvPr id="2" name="Title 1"/>
          <p:cNvSpPr>
            <a:spLocks noGrp="1"/>
          </p:cNvSpPr>
          <p:nvPr>
            <p:ph type="title"/>
          </p:nvPr>
        </p:nvSpPr>
        <p:spPr>
          <a:xfrm>
            <a:off x="880110" y="111562"/>
            <a:ext cx="11041380" cy="1202744"/>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10013" y="7537607"/>
            <a:ext cx="2880360" cy="156527"/>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8" name="Content Placeholder 2"/>
          <p:cNvSpPr>
            <a:spLocks noGrp="1"/>
          </p:cNvSpPr>
          <p:nvPr>
            <p:ph idx="1" hasCustomPrompt="1"/>
          </p:nvPr>
        </p:nvSpPr>
        <p:spPr>
          <a:xfrm>
            <a:off x="268491" y="1497741"/>
            <a:ext cx="6562373" cy="5660825"/>
          </a:xfrm>
        </p:spPr>
        <p:txBody>
          <a:bodyPr>
            <a:normAutofit/>
          </a:bodyPr>
          <a:lstStyle>
            <a:lvl1pPr>
              <a:defRPr sz="2300">
                <a:solidFill>
                  <a:srgbClr val="778591"/>
                </a:solidFill>
                <a:latin typeface="Arial" panose="020B0604020202020204" pitchFamily="34" charset="0"/>
                <a:cs typeface="Arial" panose="020B0604020202020204" pitchFamily="34" charset="0"/>
              </a:defRPr>
            </a:lvl1pPr>
            <a:lvl2pPr>
              <a:defRPr sz="2100">
                <a:solidFill>
                  <a:srgbClr val="778591"/>
                </a:solidFill>
                <a:latin typeface="Arial" panose="020B0604020202020204" pitchFamily="34" charset="0"/>
                <a:cs typeface="Arial" panose="020B0604020202020204" pitchFamily="34" charset="0"/>
              </a:defRPr>
            </a:lvl2pPr>
            <a:lvl3pPr>
              <a:defRPr sz="2100">
                <a:solidFill>
                  <a:srgbClr val="778591"/>
                </a:solidFill>
                <a:latin typeface="Arial" panose="020B0604020202020204" pitchFamily="34" charset="0"/>
                <a:cs typeface="Arial" panose="020B0604020202020204" pitchFamily="34" charset="0"/>
              </a:defRPr>
            </a:lvl3pPr>
            <a:lvl4pPr>
              <a:defRPr sz="1500">
                <a:solidFill>
                  <a:srgbClr val="778591"/>
                </a:solidFill>
                <a:latin typeface="Arial" panose="020B0604020202020204" pitchFamily="34" charset="0"/>
                <a:cs typeface="Arial" panose="020B0604020202020204" pitchFamily="34" charset="0"/>
              </a:defRPr>
            </a:lvl4pPr>
            <a:lvl5pPr>
              <a:defRPr sz="15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13" hasCustomPrompt="1"/>
          </p:nvPr>
        </p:nvSpPr>
        <p:spPr>
          <a:xfrm>
            <a:off x="7040979" y="1497741"/>
            <a:ext cx="5495832" cy="5660825"/>
          </a:xfrm>
          <a:effectLst>
            <a:outerShdw blurRad="50800" dist="38100" dir="2700000" algn="tl" rotWithShape="0">
              <a:prstClr val="black">
                <a:alpha val="40000"/>
              </a:prstClr>
            </a:outerShdw>
          </a:effectLst>
        </p:spPr>
        <p:txBody>
          <a:bodyPr/>
          <a:lstStyle>
            <a:lvl1pPr>
              <a:defRPr baseline="0">
                <a:solidFill>
                  <a:srgbClr val="778591"/>
                </a:solidFill>
              </a:defRPr>
            </a:lvl1pPr>
          </a:lstStyle>
          <a:p>
            <a:r>
              <a:rPr lang="en-US" dirty="0"/>
              <a:t>Medium Image</a:t>
            </a:r>
          </a:p>
        </p:txBody>
      </p:sp>
      <p:sp>
        <p:nvSpPr>
          <p:cNvPr id="10" name="TextBox 9"/>
          <p:cNvSpPr txBox="1"/>
          <p:nvPr userDrawn="1"/>
        </p:nvSpPr>
        <p:spPr>
          <a:xfrm>
            <a:off x="10892046" y="7427267"/>
            <a:ext cx="1803830" cy="395465"/>
          </a:xfrm>
          <a:prstGeom prst="rect">
            <a:avLst/>
          </a:prstGeom>
          <a:noFill/>
        </p:spPr>
        <p:txBody>
          <a:bodyPr wrap="square" lIns="117318" tIns="58660" rIns="117318" bIns="58660" rtlCol="0">
            <a:spAutoFit/>
          </a:bodyPr>
          <a:lstStyle/>
          <a:p>
            <a:pPr algn="ctr"/>
            <a:r>
              <a:rPr lang="en-US" sz="1800" i="1" dirty="0">
                <a:solidFill>
                  <a:srgbClr val="FFFFFF"/>
                </a:solidFill>
                <a:cs typeface="Times New Roman"/>
              </a:rPr>
              <a:t>Transportation</a:t>
            </a:r>
          </a:p>
        </p:txBody>
      </p:sp>
    </p:spTree>
    <p:extLst>
      <p:ext uri="{BB962C8B-B14F-4D97-AF65-F5344CB8AC3E}">
        <p14:creationId xmlns:p14="http://schemas.microsoft.com/office/powerpoint/2010/main" val="33545593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Slide - Large Image, Title">
    <p:spTree>
      <p:nvGrpSpPr>
        <p:cNvPr id="1" name=""/>
        <p:cNvGrpSpPr/>
        <p:nvPr/>
      </p:nvGrpSpPr>
      <p:grpSpPr>
        <a:xfrm>
          <a:off x="0" y="0"/>
          <a:ext cx="0" cy="0"/>
          <a:chOff x="0" y="0"/>
          <a:chExt cx="0" cy="0"/>
        </a:xfrm>
      </p:grpSpPr>
      <p:sp>
        <p:nvSpPr>
          <p:cNvPr id="6" name="Slide Number Placeholder 5"/>
          <p:cNvSpPr txBox="1">
            <a:spLocks/>
          </p:cNvSpPr>
          <p:nvPr userDrawn="1"/>
        </p:nvSpPr>
        <p:spPr>
          <a:xfrm>
            <a:off x="110013" y="7537607"/>
            <a:ext cx="2880360" cy="156527"/>
          </a:xfrm>
          <a:prstGeom prst="rect">
            <a:avLst/>
          </a:prstGeom>
        </p:spPr>
        <p:txBody>
          <a:bodyPr vert="horz" lIns="87988" tIns="43994" rIns="87988" bIns="43994"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z="1200" smtClean="0">
                <a:solidFill>
                  <a:srgbClr val="1F497D"/>
                </a:solidFill>
              </a:rPr>
              <a:pPr/>
              <a:t>‹#›</a:t>
            </a:fld>
            <a:endParaRPr lang="en-US" sz="1200">
              <a:solidFill>
                <a:srgbClr val="1F497D"/>
              </a:solidFill>
            </a:endParaRPr>
          </a:p>
        </p:txBody>
      </p:sp>
      <p:sp>
        <p:nvSpPr>
          <p:cNvPr id="8" name="Picture Placeholder 3"/>
          <p:cNvSpPr>
            <a:spLocks noGrp="1"/>
          </p:cNvSpPr>
          <p:nvPr>
            <p:ph type="pic" sz="quarter" idx="13" hasCustomPrompt="1"/>
          </p:nvPr>
        </p:nvSpPr>
        <p:spPr>
          <a:xfrm>
            <a:off x="880110" y="1392556"/>
            <a:ext cx="11041380" cy="630157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Large Image</a:t>
            </a:r>
          </a:p>
        </p:txBody>
      </p:sp>
      <p:sp>
        <p:nvSpPr>
          <p:cNvPr id="5" name="Title 1"/>
          <p:cNvSpPr>
            <a:spLocks noGrp="1"/>
          </p:cNvSpPr>
          <p:nvPr>
            <p:ph type="title"/>
          </p:nvPr>
        </p:nvSpPr>
        <p:spPr>
          <a:xfrm>
            <a:off x="880110" y="111562"/>
            <a:ext cx="11041380" cy="1202744"/>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29197534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Divider Slide - Logo, Bar, No Image">
    <p:spTree>
      <p:nvGrpSpPr>
        <p:cNvPr id="1" name=""/>
        <p:cNvGrpSpPr/>
        <p:nvPr/>
      </p:nvGrpSpPr>
      <p:grpSpPr>
        <a:xfrm>
          <a:off x="0" y="0"/>
          <a:ext cx="0" cy="0"/>
          <a:chOff x="0" y="0"/>
          <a:chExt cx="0" cy="0"/>
        </a:xfrm>
      </p:grpSpPr>
      <p:sp>
        <p:nvSpPr>
          <p:cNvPr id="11" name="Rectangle 10"/>
          <p:cNvSpPr/>
          <p:nvPr userDrawn="1"/>
        </p:nvSpPr>
        <p:spPr>
          <a:xfrm>
            <a:off x="0" y="7469575"/>
            <a:ext cx="12801600" cy="31305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lIns="117318" tIns="58660" rIns="117318" bIns="58660" rtlCol="0" anchor="ctr"/>
          <a:lstStyle/>
          <a:p>
            <a:pPr algn="ctr"/>
            <a:endParaRPr lang="en-US" sz="1700" dirty="0">
              <a:solidFill>
                <a:srgbClr val="FFFFFF"/>
              </a:solidFill>
            </a:endParaRPr>
          </a:p>
        </p:txBody>
      </p:sp>
      <p:sp>
        <p:nvSpPr>
          <p:cNvPr id="6" name="Slide Number Placeholder 5"/>
          <p:cNvSpPr>
            <a:spLocks noGrp="1"/>
          </p:cNvSpPr>
          <p:nvPr>
            <p:ph type="sldNum" sz="quarter" idx="12"/>
          </p:nvPr>
        </p:nvSpPr>
        <p:spPr>
          <a:xfrm>
            <a:off x="110013" y="7537607"/>
            <a:ext cx="2880360" cy="156527"/>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7" name="Rectangle 6"/>
          <p:cNvSpPr/>
          <p:nvPr userDrawn="1"/>
        </p:nvSpPr>
        <p:spPr>
          <a:xfrm>
            <a:off x="0" y="691331"/>
            <a:ext cx="12801600" cy="1014279"/>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lIns="117318" tIns="58660" rIns="117318" bIns="58660" rtlCol="0" anchor="ctr"/>
          <a:lstStyle/>
          <a:p>
            <a:pPr algn="ctr"/>
            <a:endParaRPr lang="en-US" sz="1700" dirty="0">
              <a:solidFill>
                <a:srgbClr val="FFFFFF"/>
              </a:solidFill>
            </a:endParaRPr>
          </a:p>
        </p:txBody>
      </p:sp>
      <p:sp>
        <p:nvSpPr>
          <p:cNvPr id="10" name="Title 1"/>
          <p:cNvSpPr>
            <a:spLocks noGrp="1"/>
          </p:cNvSpPr>
          <p:nvPr>
            <p:ph type="ctrTitle" hasCustomPrompt="1"/>
          </p:nvPr>
        </p:nvSpPr>
        <p:spPr>
          <a:xfrm>
            <a:off x="200032" y="691331"/>
            <a:ext cx="12401550" cy="1014279"/>
          </a:xfrm>
        </p:spPr>
        <p:txBody>
          <a:bodyPr anchor="ctr">
            <a:normAutofit/>
          </a:bodyPr>
          <a:lstStyle>
            <a:lvl1pPr algn="l">
              <a:defRPr sz="3100" i="1" baseline="0">
                <a:solidFill>
                  <a:schemeClr val="bg1"/>
                </a:solidFill>
                <a:latin typeface="Times New Roman" panose="02020603050405020304" pitchFamily="18" charset="0"/>
                <a:cs typeface="Times New Roman" panose="02020603050405020304" pitchFamily="18" charset="0"/>
              </a:defRPr>
            </a:lvl1pPr>
          </a:lstStyle>
          <a:p>
            <a:r>
              <a:rPr lang="en-US" dirty="0"/>
              <a:t>Section Divider No Image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100440" y="6491562"/>
            <a:ext cx="1306676" cy="734029"/>
          </a:xfrm>
          <a:prstGeom prst="rect">
            <a:avLst/>
          </a:prstGeom>
        </p:spPr>
      </p:pic>
      <p:sp>
        <p:nvSpPr>
          <p:cNvPr id="9" name="TextBox 8"/>
          <p:cNvSpPr txBox="1"/>
          <p:nvPr userDrawn="1"/>
        </p:nvSpPr>
        <p:spPr>
          <a:xfrm>
            <a:off x="10892046" y="7427267"/>
            <a:ext cx="1803830" cy="395465"/>
          </a:xfrm>
          <a:prstGeom prst="rect">
            <a:avLst/>
          </a:prstGeom>
          <a:noFill/>
        </p:spPr>
        <p:txBody>
          <a:bodyPr wrap="square" lIns="117318" tIns="58660" rIns="117318" bIns="58660" rtlCol="0">
            <a:spAutoFit/>
          </a:bodyPr>
          <a:lstStyle/>
          <a:p>
            <a:pPr algn="ctr"/>
            <a:r>
              <a:rPr lang="en-US" sz="1800" i="1" dirty="0">
                <a:solidFill>
                  <a:srgbClr val="FFFFFF"/>
                </a:solidFill>
                <a:cs typeface="Times New Roman"/>
              </a:rPr>
              <a:t>Transportation</a:t>
            </a:r>
          </a:p>
        </p:txBody>
      </p:sp>
    </p:spTree>
    <p:extLst>
      <p:ext uri="{BB962C8B-B14F-4D97-AF65-F5344CB8AC3E}">
        <p14:creationId xmlns:p14="http://schemas.microsoft.com/office/powerpoint/2010/main" val="32896665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7469575"/>
            <a:ext cx="12801600" cy="31305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lIns="117318" tIns="58660" rIns="117318" bIns="58660" rtlCol="0" anchor="ctr"/>
          <a:lstStyle/>
          <a:p>
            <a:pPr algn="ctr"/>
            <a:endParaRPr lang="en-US" sz="1700" dirty="0">
              <a:solidFill>
                <a:srgbClr val="FFFFFF"/>
              </a:solidFill>
            </a:endParaRPr>
          </a:p>
        </p:txBody>
      </p:sp>
      <p:sp>
        <p:nvSpPr>
          <p:cNvPr id="6" name="Slide Number Placeholder 5"/>
          <p:cNvSpPr>
            <a:spLocks noGrp="1"/>
          </p:cNvSpPr>
          <p:nvPr>
            <p:ph type="sldNum" sz="quarter" idx="12"/>
          </p:nvPr>
        </p:nvSpPr>
        <p:spPr>
          <a:xfrm>
            <a:off x="110013" y="7537607"/>
            <a:ext cx="2880360" cy="156527"/>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7" name="Rectangle 6"/>
          <p:cNvSpPr/>
          <p:nvPr userDrawn="1"/>
        </p:nvSpPr>
        <p:spPr>
          <a:xfrm>
            <a:off x="0" y="691331"/>
            <a:ext cx="12801600" cy="1014279"/>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lIns="117318" tIns="58660" rIns="117318" bIns="58660" rtlCol="0" anchor="ctr"/>
          <a:lstStyle/>
          <a:p>
            <a:pPr algn="ctr"/>
            <a:endParaRPr lang="en-US" sz="1700" dirty="0">
              <a:solidFill>
                <a:srgbClr val="FFFFFF"/>
              </a:solidFill>
            </a:endParaRPr>
          </a:p>
        </p:txBody>
      </p:sp>
      <p:sp>
        <p:nvSpPr>
          <p:cNvPr id="10" name="Title 1"/>
          <p:cNvSpPr>
            <a:spLocks noGrp="1"/>
          </p:cNvSpPr>
          <p:nvPr>
            <p:ph type="ctrTitle" hasCustomPrompt="1"/>
          </p:nvPr>
        </p:nvSpPr>
        <p:spPr>
          <a:xfrm>
            <a:off x="200032" y="691331"/>
            <a:ext cx="12401550" cy="1014279"/>
          </a:xfrm>
        </p:spPr>
        <p:txBody>
          <a:bodyPr anchor="ctr">
            <a:normAutofit/>
          </a:bodyPr>
          <a:lstStyle>
            <a:lvl1pPr algn="l">
              <a:defRPr sz="3100" i="1">
                <a:solidFill>
                  <a:schemeClr val="bg1"/>
                </a:solidFill>
                <a:latin typeface="Times New Roman" panose="02020603050405020304" pitchFamily="18" charset="0"/>
                <a:cs typeface="Times New Roman" panose="02020603050405020304" pitchFamily="18" charset="0"/>
              </a:defRPr>
            </a:lvl1pPr>
          </a:lstStyle>
          <a:p>
            <a:r>
              <a:rPr lang="en-US" dirty="0"/>
              <a:t>Section Divider Image</a:t>
            </a:r>
          </a:p>
        </p:txBody>
      </p:sp>
      <p:sp>
        <p:nvSpPr>
          <p:cNvPr id="11" name="Picture Placeholder 3"/>
          <p:cNvSpPr>
            <a:spLocks noGrp="1"/>
          </p:cNvSpPr>
          <p:nvPr>
            <p:ph type="pic" sz="quarter" idx="13"/>
          </p:nvPr>
        </p:nvSpPr>
        <p:spPr>
          <a:xfrm>
            <a:off x="0" y="1783881"/>
            <a:ext cx="12801600" cy="4339534"/>
          </a:xfrm>
          <a:effectLst>
            <a:outerShdw blurRad="50800" dist="38100" dir="2700000" algn="tl" rotWithShape="0">
              <a:prstClr val="black">
                <a:alpha val="40000"/>
              </a:prstClr>
            </a:outerShdw>
          </a:effectLst>
        </p:spPr>
        <p:txBody>
          <a:bodyPr/>
          <a:lstStyle>
            <a:lvl1pPr>
              <a:defRPr>
                <a:solidFill>
                  <a:srgbClr val="778591"/>
                </a:solidFill>
              </a:defRPr>
            </a:lvl1pPr>
          </a:lstStyle>
          <a:p>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100440" y="6491562"/>
            <a:ext cx="1306676" cy="734029"/>
          </a:xfrm>
          <a:prstGeom prst="rect">
            <a:avLst/>
          </a:prstGeom>
        </p:spPr>
      </p:pic>
      <p:sp>
        <p:nvSpPr>
          <p:cNvPr id="9" name="TextBox 8"/>
          <p:cNvSpPr txBox="1"/>
          <p:nvPr userDrawn="1"/>
        </p:nvSpPr>
        <p:spPr>
          <a:xfrm>
            <a:off x="10892046" y="7427267"/>
            <a:ext cx="1803830" cy="395465"/>
          </a:xfrm>
          <a:prstGeom prst="rect">
            <a:avLst/>
          </a:prstGeom>
          <a:noFill/>
        </p:spPr>
        <p:txBody>
          <a:bodyPr wrap="square" lIns="117318" tIns="58660" rIns="117318" bIns="58660" rtlCol="0">
            <a:spAutoFit/>
          </a:bodyPr>
          <a:lstStyle/>
          <a:p>
            <a:pPr algn="ctr"/>
            <a:r>
              <a:rPr lang="en-US" sz="1800" i="1" dirty="0">
                <a:solidFill>
                  <a:srgbClr val="FFFFFF"/>
                </a:solidFill>
                <a:cs typeface="Times New Roman"/>
              </a:rPr>
              <a:t>Transportation</a:t>
            </a:r>
          </a:p>
        </p:txBody>
      </p:sp>
    </p:spTree>
    <p:extLst>
      <p:ext uri="{BB962C8B-B14F-4D97-AF65-F5344CB8AC3E}">
        <p14:creationId xmlns:p14="http://schemas.microsoft.com/office/powerpoint/2010/main" val="28717659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2414485"/>
            <a:ext cx="10881360" cy="1666028"/>
          </a:xfrm>
        </p:spPr>
        <p:txBody>
          <a:bodyPr/>
          <a:lstStyle/>
          <a:p>
            <a:r>
              <a:rPr lang="en-US"/>
              <a:t>Click to edit Master title style</a:t>
            </a:r>
          </a:p>
        </p:txBody>
      </p:sp>
      <p:sp>
        <p:nvSpPr>
          <p:cNvPr id="3" name="Subtitle 2"/>
          <p:cNvSpPr>
            <a:spLocks noGrp="1"/>
          </p:cNvSpPr>
          <p:nvPr>
            <p:ph type="subTitle" idx="1"/>
          </p:nvPr>
        </p:nvSpPr>
        <p:spPr>
          <a:xfrm>
            <a:off x="1920240" y="4404360"/>
            <a:ext cx="8961120" cy="1986280"/>
          </a:xfrm>
        </p:spPr>
        <p:txBody>
          <a:bodyPr/>
          <a:lstStyle>
            <a:lvl1pPr marL="0" indent="0" algn="ctr">
              <a:buNone/>
              <a:defRPr>
                <a:solidFill>
                  <a:schemeClr val="tx1">
                    <a:tint val="75000"/>
                  </a:schemeClr>
                </a:solidFill>
              </a:defRPr>
            </a:lvl1pPr>
            <a:lvl2pPr marL="587822" indent="0" algn="ctr">
              <a:buNone/>
              <a:defRPr>
                <a:solidFill>
                  <a:schemeClr val="tx1">
                    <a:tint val="75000"/>
                  </a:schemeClr>
                </a:solidFill>
              </a:defRPr>
            </a:lvl2pPr>
            <a:lvl3pPr marL="1175644" indent="0" algn="ctr">
              <a:buNone/>
              <a:defRPr>
                <a:solidFill>
                  <a:schemeClr val="tx1">
                    <a:tint val="75000"/>
                  </a:schemeClr>
                </a:solidFill>
              </a:defRPr>
            </a:lvl3pPr>
            <a:lvl4pPr marL="1763466" indent="0" algn="ctr">
              <a:buNone/>
              <a:defRPr>
                <a:solidFill>
                  <a:schemeClr val="tx1">
                    <a:tint val="75000"/>
                  </a:schemeClr>
                </a:solidFill>
              </a:defRPr>
            </a:lvl4pPr>
            <a:lvl5pPr marL="2351288" indent="0" algn="ctr">
              <a:buNone/>
              <a:defRPr>
                <a:solidFill>
                  <a:schemeClr val="tx1">
                    <a:tint val="75000"/>
                  </a:schemeClr>
                </a:solidFill>
              </a:defRPr>
            </a:lvl5pPr>
            <a:lvl6pPr marL="2939110" indent="0" algn="ctr">
              <a:buNone/>
              <a:defRPr>
                <a:solidFill>
                  <a:schemeClr val="tx1">
                    <a:tint val="75000"/>
                  </a:schemeClr>
                </a:solidFill>
              </a:defRPr>
            </a:lvl6pPr>
            <a:lvl7pPr marL="3526932" indent="0" algn="ctr">
              <a:buNone/>
              <a:defRPr>
                <a:solidFill>
                  <a:schemeClr val="tx1">
                    <a:tint val="75000"/>
                  </a:schemeClr>
                </a:solidFill>
              </a:defRPr>
            </a:lvl7pPr>
            <a:lvl8pPr marL="4114754" indent="0" algn="ctr">
              <a:buNone/>
              <a:defRPr>
                <a:solidFill>
                  <a:schemeClr val="tx1">
                    <a:tint val="75000"/>
                  </a:schemeClr>
                </a:solidFill>
              </a:defRPr>
            </a:lvl8pPr>
            <a:lvl9pPr marL="470257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EABD72A-C9F2-0340-A1C6-542349F4AF72}" type="datetimeFigureOut">
              <a:rPr lang="en-US">
                <a:solidFill>
                  <a:prstClr val="black">
                    <a:tint val="75000"/>
                  </a:prstClr>
                </a:solidFill>
              </a:rPr>
              <a:pPr>
                <a:defRPr/>
              </a:pPr>
              <a:t>7/11/2023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234D1BA-A711-B347-9D62-CE587B71AB9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346865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marL="2645199" marR="0" indent="-293911" algn="l" defTabSz="587822" rtl="0" eaLnBrk="1" fontAlgn="base" latinLnBrk="0" hangingPunct="1">
              <a:lnSpc>
                <a:spcPct val="100000"/>
              </a:lnSpc>
              <a:spcBef>
                <a:spcPct val="20000"/>
              </a:spcBef>
              <a:spcAft>
                <a:spcPct val="0"/>
              </a:spcAft>
              <a:buClrTx/>
              <a:buSzTx/>
              <a:buFont typeface="Arial"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095554" y="7203866"/>
            <a:ext cx="1980131" cy="413808"/>
          </a:xfrm>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a:xfrm>
            <a:off x="6674587" y="7203866"/>
            <a:ext cx="2687320" cy="413808"/>
          </a:xfr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10181390" y="7203866"/>
            <a:ext cx="1980131" cy="413808"/>
          </a:xfrm>
        </p:spPr>
        <p:txBody>
          <a:bodyPr/>
          <a:lstStyle>
            <a:lvl1pPr>
              <a:defRPr/>
            </a:lvl1pPr>
          </a:lstStyle>
          <a:p>
            <a:pPr>
              <a:defRPr/>
            </a:pPr>
            <a:fld id="{B499D6CC-703E-3146-BB19-CAA7F4ACA7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66771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8" y="3108960"/>
            <a:ext cx="9972358" cy="1896322"/>
          </a:xfrm>
        </p:spPr>
        <p:txBody>
          <a:bodyPr anchor="t"/>
          <a:lstStyle>
            <a:lvl1pPr marL="0" indent="0">
              <a:buNone/>
              <a:defRPr sz="3600">
                <a:solidFill>
                  <a:schemeClr val="tx2"/>
                </a:solidFill>
              </a:defRPr>
            </a:lvl1pPr>
            <a:lvl2pPr>
              <a:buNone/>
              <a:defRPr sz="2300">
                <a:solidFill>
                  <a:schemeClr val="tx1">
                    <a:tint val="75000"/>
                  </a:schemeClr>
                </a:solidFill>
              </a:defRPr>
            </a:lvl2pPr>
            <a:lvl3pPr>
              <a:buNone/>
              <a:defRPr sz="2100">
                <a:solidFill>
                  <a:schemeClr val="tx1">
                    <a:tint val="75000"/>
                  </a:schemeClr>
                </a:solidFill>
              </a:defRPr>
            </a:lvl3pPr>
            <a:lvl4pPr>
              <a:buNone/>
              <a:defRPr sz="1800">
                <a:solidFill>
                  <a:schemeClr val="tx1">
                    <a:tint val="75000"/>
                  </a:schemeClr>
                </a:solidFill>
              </a:defRPr>
            </a:lvl4pPr>
            <a:lvl5pPr>
              <a:buNone/>
              <a:defRPr sz="18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727200"/>
            <a:ext cx="12801600" cy="12954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17318" tIns="58660" rIns="117318" bIns="58660" anchor="ctr"/>
          <a:lstStyle/>
          <a:p>
            <a:pPr algn="ctr" eaLnBrk="1" latinLnBrk="0" hangingPunct="1"/>
            <a:endParaRPr kumimoji="0" lang="en-US" dirty="0"/>
          </a:p>
        </p:txBody>
      </p:sp>
      <p:sp>
        <p:nvSpPr>
          <p:cNvPr id="8" name="Rectangle 7"/>
          <p:cNvSpPr/>
          <p:nvPr/>
        </p:nvSpPr>
        <p:spPr>
          <a:xfrm>
            <a:off x="0" y="1813560"/>
            <a:ext cx="1813560" cy="112268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17318" tIns="58660" rIns="117318" bIns="58660" anchor="ctr"/>
          <a:lstStyle/>
          <a:p>
            <a:pPr algn="ctr" eaLnBrk="1" latinLnBrk="0" hangingPunct="1"/>
            <a:endParaRPr kumimoji="0" lang="en-US" dirty="0"/>
          </a:p>
        </p:txBody>
      </p:sp>
      <p:sp>
        <p:nvSpPr>
          <p:cNvPr id="9" name="Rectangle 8"/>
          <p:cNvSpPr/>
          <p:nvPr/>
        </p:nvSpPr>
        <p:spPr>
          <a:xfrm>
            <a:off x="1920241" y="1813560"/>
            <a:ext cx="10881360" cy="112268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17318" tIns="58660" rIns="117318" bIns="58660" anchor="ctr"/>
          <a:lstStyle/>
          <a:p>
            <a:pPr algn="ctr" eaLnBrk="1" latinLnBrk="0" hangingPunct="1"/>
            <a:endParaRPr kumimoji="0" lang="en-US" dirty="0"/>
          </a:p>
        </p:txBody>
      </p:sp>
      <p:sp>
        <p:nvSpPr>
          <p:cNvPr id="2" name="Title 1"/>
          <p:cNvSpPr>
            <a:spLocks noGrp="1"/>
          </p:cNvSpPr>
          <p:nvPr>
            <p:ph type="title"/>
          </p:nvPr>
        </p:nvSpPr>
        <p:spPr>
          <a:xfrm>
            <a:off x="1920240" y="1813560"/>
            <a:ext cx="10668000" cy="1122680"/>
          </a:xfrm>
        </p:spPr>
        <p:txBody>
          <a:bodyPr/>
          <a:lstStyle>
            <a:lvl1pPr algn="l">
              <a:buNone/>
              <a:defRPr sz="57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737DAD4E-EBA8-4254-9196-603FBB27EDC1}" type="datetimeFigureOut">
              <a:rPr lang="en-US" smtClean="0"/>
              <a:t>7/11/2023</a:t>
            </a:fld>
            <a:endParaRPr lang="en-US" dirty="0"/>
          </a:p>
        </p:txBody>
      </p:sp>
      <p:sp>
        <p:nvSpPr>
          <p:cNvPr id="13" name="Slide Number Placeholder 12"/>
          <p:cNvSpPr>
            <a:spLocks noGrp="1"/>
          </p:cNvSpPr>
          <p:nvPr>
            <p:ph type="sldNum" sz="quarter" idx="11"/>
          </p:nvPr>
        </p:nvSpPr>
        <p:spPr>
          <a:xfrm>
            <a:off x="0" y="1986281"/>
            <a:ext cx="1813560" cy="795233"/>
          </a:xfrm>
        </p:spPr>
        <p:txBody>
          <a:bodyPr>
            <a:noAutofit/>
          </a:bodyPr>
          <a:lstStyle>
            <a:lvl1pPr>
              <a:defRPr sz="3100">
                <a:solidFill>
                  <a:srgbClr val="FFFFFF"/>
                </a:solidFill>
              </a:defRPr>
            </a:lvl1pPr>
          </a:lstStyle>
          <a:p>
            <a:fld id="{5E355906-6B5E-43F9-981D-8B8E1231FAA0}" type="slidenum">
              <a:rPr lang="en-US" smtClean="0"/>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1238" y="4994490"/>
            <a:ext cx="10881360" cy="1543685"/>
          </a:xfrm>
        </p:spPr>
        <p:txBody>
          <a:bodyPr anchor="t"/>
          <a:lstStyle>
            <a:lvl1pPr algn="l">
              <a:defRPr sz="5100" b="1" cap="all"/>
            </a:lvl1pPr>
          </a:lstStyle>
          <a:p>
            <a:r>
              <a:rPr lang="en-US"/>
              <a:t>Click to edit Master title style</a:t>
            </a:r>
          </a:p>
        </p:txBody>
      </p:sp>
      <p:sp>
        <p:nvSpPr>
          <p:cNvPr id="3" name="Text Placeholder 2"/>
          <p:cNvSpPr>
            <a:spLocks noGrp="1"/>
          </p:cNvSpPr>
          <p:nvPr>
            <p:ph type="body" idx="1"/>
          </p:nvPr>
        </p:nvSpPr>
        <p:spPr>
          <a:xfrm>
            <a:off x="1011238" y="3294275"/>
            <a:ext cx="10881360" cy="1700212"/>
          </a:xfrm>
        </p:spPr>
        <p:txBody>
          <a:bodyPr anchor="b"/>
          <a:lstStyle>
            <a:lvl1pPr marL="0" indent="0">
              <a:buNone/>
              <a:defRPr sz="2600">
                <a:solidFill>
                  <a:schemeClr val="tx1">
                    <a:tint val="75000"/>
                  </a:schemeClr>
                </a:solidFill>
              </a:defRPr>
            </a:lvl1pPr>
            <a:lvl2pPr marL="587822" indent="0">
              <a:buNone/>
              <a:defRPr sz="2300">
                <a:solidFill>
                  <a:schemeClr val="tx1">
                    <a:tint val="75000"/>
                  </a:schemeClr>
                </a:solidFill>
              </a:defRPr>
            </a:lvl2pPr>
            <a:lvl3pPr marL="1175644" indent="0">
              <a:buNone/>
              <a:defRPr sz="2100">
                <a:solidFill>
                  <a:schemeClr val="tx1">
                    <a:tint val="75000"/>
                  </a:schemeClr>
                </a:solidFill>
              </a:defRPr>
            </a:lvl3pPr>
            <a:lvl4pPr marL="1763466" indent="0">
              <a:buNone/>
              <a:defRPr sz="1800">
                <a:solidFill>
                  <a:schemeClr val="tx1">
                    <a:tint val="75000"/>
                  </a:schemeClr>
                </a:solidFill>
              </a:defRPr>
            </a:lvl4pPr>
            <a:lvl5pPr marL="2351288" indent="0">
              <a:buNone/>
              <a:defRPr sz="1800">
                <a:solidFill>
                  <a:schemeClr val="tx1">
                    <a:tint val="75000"/>
                  </a:schemeClr>
                </a:solidFill>
              </a:defRPr>
            </a:lvl5pPr>
            <a:lvl6pPr marL="2939110" indent="0">
              <a:buNone/>
              <a:defRPr sz="1800">
                <a:solidFill>
                  <a:schemeClr val="tx1">
                    <a:tint val="75000"/>
                  </a:schemeClr>
                </a:solidFill>
              </a:defRPr>
            </a:lvl6pPr>
            <a:lvl7pPr marL="3526932" indent="0">
              <a:buNone/>
              <a:defRPr sz="1800">
                <a:solidFill>
                  <a:schemeClr val="tx1">
                    <a:tint val="75000"/>
                  </a:schemeClr>
                </a:solidFill>
              </a:defRPr>
            </a:lvl7pPr>
            <a:lvl8pPr marL="4114754" indent="0">
              <a:buNone/>
              <a:defRPr sz="1800">
                <a:solidFill>
                  <a:schemeClr val="tx1">
                    <a:tint val="75000"/>
                  </a:schemeClr>
                </a:solidFill>
              </a:defRPr>
            </a:lvl8pPr>
            <a:lvl9pPr marL="4702576" indent="0">
              <a:buNone/>
              <a:defRPr sz="1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A9F231D-2005-B34D-91AF-4BDBAF8F03CB}" type="datetimeFigureOut">
              <a:rPr lang="en-US">
                <a:solidFill>
                  <a:prstClr val="black">
                    <a:tint val="75000"/>
                  </a:prstClr>
                </a:solidFill>
              </a:rPr>
              <a:pPr>
                <a:defRPr/>
              </a:pPr>
              <a:t>7/11/2023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9E0203C-6F2F-DC45-8F68-26E31F6B13D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116768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0080" y="1813563"/>
            <a:ext cx="5654040" cy="5129425"/>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07480" y="1813563"/>
            <a:ext cx="5654040" cy="5129425"/>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5535147-22F5-034C-B8B2-06FDDA8BEB6B}" type="datetimeFigureOut">
              <a:rPr lang="en-US">
                <a:solidFill>
                  <a:prstClr val="black">
                    <a:tint val="75000"/>
                  </a:prstClr>
                </a:solidFill>
              </a:rPr>
              <a:pPr>
                <a:defRPr/>
              </a:pPr>
              <a:t>7/11/2023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8F82293-AC17-464D-BD27-7AA14A82CE3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742639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40080" y="1739795"/>
            <a:ext cx="5656263" cy="725064"/>
          </a:xfrm>
        </p:spPr>
        <p:txBody>
          <a:bodyPr anchor="b"/>
          <a:lstStyle>
            <a:lvl1pPr marL="0" indent="0">
              <a:buNone/>
              <a:defRPr sz="3100" b="1"/>
            </a:lvl1pPr>
            <a:lvl2pPr marL="587822" indent="0">
              <a:buNone/>
              <a:defRPr sz="2600" b="1"/>
            </a:lvl2pPr>
            <a:lvl3pPr marL="1175644" indent="0">
              <a:buNone/>
              <a:defRPr sz="2300" b="1"/>
            </a:lvl3pPr>
            <a:lvl4pPr marL="1763466" indent="0">
              <a:buNone/>
              <a:defRPr sz="2100" b="1"/>
            </a:lvl4pPr>
            <a:lvl5pPr marL="2351288" indent="0">
              <a:buNone/>
              <a:defRPr sz="2100" b="1"/>
            </a:lvl5pPr>
            <a:lvl6pPr marL="2939110" indent="0">
              <a:buNone/>
              <a:defRPr sz="2100" b="1"/>
            </a:lvl6pPr>
            <a:lvl7pPr marL="3526932" indent="0">
              <a:buNone/>
              <a:defRPr sz="2100" b="1"/>
            </a:lvl7pPr>
            <a:lvl8pPr marL="4114754" indent="0">
              <a:buNone/>
              <a:defRPr sz="2100" b="1"/>
            </a:lvl8pPr>
            <a:lvl9pPr marL="4702576" indent="0">
              <a:buNone/>
              <a:defRPr sz="2100" b="1"/>
            </a:lvl9pPr>
          </a:lstStyle>
          <a:p>
            <a:pPr lvl="0"/>
            <a:r>
              <a:rPr lang="en-US"/>
              <a:t>Click to edit Master text styles</a:t>
            </a:r>
          </a:p>
        </p:txBody>
      </p:sp>
      <p:sp>
        <p:nvSpPr>
          <p:cNvPr id="4" name="Content Placeholder 3"/>
          <p:cNvSpPr>
            <a:spLocks noGrp="1"/>
          </p:cNvSpPr>
          <p:nvPr>
            <p:ph sz="half" idx="2"/>
          </p:nvPr>
        </p:nvSpPr>
        <p:spPr>
          <a:xfrm>
            <a:off x="640080" y="2464859"/>
            <a:ext cx="5656263" cy="4478126"/>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03037" y="1739795"/>
            <a:ext cx="5658485" cy="725064"/>
          </a:xfrm>
        </p:spPr>
        <p:txBody>
          <a:bodyPr anchor="b"/>
          <a:lstStyle>
            <a:lvl1pPr marL="0" indent="0">
              <a:buNone/>
              <a:defRPr sz="3100" b="1"/>
            </a:lvl1pPr>
            <a:lvl2pPr marL="587822" indent="0">
              <a:buNone/>
              <a:defRPr sz="2600" b="1"/>
            </a:lvl2pPr>
            <a:lvl3pPr marL="1175644" indent="0">
              <a:buNone/>
              <a:defRPr sz="2300" b="1"/>
            </a:lvl3pPr>
            <a:lvl4pPr marL="1763466" indent="0">
              <a:buNone/>
              <a:defRPr sz="2100" b="1"/>
            </a:lvl4pPr>
            <a:lvl5pPr marL="2351288" indent="0">
              <a:buNone/>
              <a:defRPr sz="2100" b="1"/>
            </a:lvl5pPr>
            <a:lvl6pPr marL="2939110" indent="0">
              <a:buNone/>
              <a:defRPr sz="2100" b="1"/>
            </a:lvl6pPr>
            <a:lvl7pPr marL="3526932" indent="0">
              <a:buNone/>
              <a:defRPr sz="2100" b="1"/>
            </a:lvl7pPr>
            <a:lvl8pPr marL="4114754" indent="0">
              <a:buNone/>
              <a:defRPr sz="2100" b="1"/>
            </a:lvl8pPr>
            <a:lvl9pPr marL="4702576"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503037" y="2464859"/>
            <a:ext cx="5658485" cy="4478126"/>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51A544D-B229-B045-AABC-2FDECAB476D8}" type="datetimeFigureOut">
              <a:rPr lang="en-US">
                <a:solidFill>
                  <a:prstClr val="black">
                    <a:tint val="75000"/>
                  </a:prstClr>
                </a:solidFill>
              </a:rPr>
              <a:pPr>
                <a:defRPr/>
              </a:pPr>
              <a:t>7/11/2023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3F737E5-3882-1448-BC35-48C857F9220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886125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CF14412-999F-9845-BB6B-875631259EC6}" type="datetimeFigureOut">
              <a:rPr lang="en-US">
                <a:solidFill>
                  <a:prstClr val="black">
                    <a:tint val="75000"/>
                  </a:prstClr>
                </a:solidFill>
              </a:rPr>
              <a:pPr>
                <a:defRPr/>
              </a:pPr>
              <a:t>7/11/2023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5EF3769-3F0F-5242-A710-EA3D2B60817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551489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2" y="309457"/>
            <a:ext cx="4211638" cy="1316990"/>
          </a:xfrm>
        </p:spPr>
        <p:txBody>
          <a:bodyPr anchor="b"/>
          <a:lstStyle>
            <a:lvl1pPr algn="l">
              <a:defRPr sz="2600" b="1"/>
            </a:lvl1pPr>
          </a:lstStyle>
          <a:p>
            <a:r>
              <a:rPr lang="en-US"/>
              <a:t>Click to edit Master title style</a:t>
            </a:r>
          </a:p>
        </p:txBody>
      </p:sp>
      <p:sp>
        <p:nvSpPr>
          <p:cNvPr id="3" name="Content Placeholder 2"/>
          <p:cNvSpPr>
            <a:spLocks noGrp="1"/>
          </p:cNvSpPr>
          <p:nvPr>
            <p:ph idx="1"/>
          </p:nvPr>
        </p:nvSpPr>
        <p:spPr>
          <a:xfrm>
            <a:off x="5005071" y="309460"/>
            <a:ext cx="7156450" cy="6633528"/>
          </a:xfrm>
        </p:spPr>
        <p:txBody>
          <a:bodyPr/>
          <a:lstStyle>
            <a:lvl1pPr>
              <a:defRPr sz="4100"/>
            </a:lvl1pPr>
            <a:lvl2pPr>
              <a:defRPr sz="3600"/>
            </a:lvl2pPr>
            <a:lvl3pPr>
              <a:defRPr sz="31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0082" y="1626450"/>
            <a:ext cx="4211638" cy="5316538"/>
          </a:xfrm>
        </p:spPr>
        <p:txBody>
          <a:bodyPr/>
          <a:lstStyle>
            <a:lvl1pPr marL="0" indent="0">
              <a:buNone/>
              <a:defRPr sz="1800"/>
            </a:lvl1pPr>
            <a:lvl2pPr marL="587822" indent="0">
              <a:buNone/>
              <a:defRPr sz="1500"/>
            </a:lvl2pPr>
            <a:lvl3pPr marL="1175644" indent="0">
              <a:buNone/>
              <a:defRPr sz="1300"/>
            </a:lvl3pPr>
            <a:lvl4pPr marL="1763466" indent="0">
              <a:buNone/>
              <a:defRPr sz="1200"/>
            </a:lvl4pPr>
            <a:lvl5pPr marL="2351288" indent="0">
              <a:buNone/>
              <a:defRPr sz="1200"/>
            </a:lvl5pPr>
            <a:lvl6pPr marL="2939110" indent="0">
              <a:buNone/>
              <a:defRPr sz="1200"/>
            </a:lvl6pPr>
            <a:lvl7pPr marL="3526932" indent="0">
              <a:buNone/>
              <a:defRPr sz="1200"/>
            </a:lvl7pPr>
            <a:lvl8pPr marL="4114754" indent="0">
              <a:buNone/>
              <a:defRPr sz="1200"/>
            </a:lvl8pPr>
            <a:lvl9pPr marL="4702576" indent="0">
              <a:buNone/>
              <a:defRPr sz="12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78B3E81-271E-3841-BEAB-A39524283C8B}" type="datetimeFigureOut">
              <a:rPr lang="en-US">
                <a:solidFill>
                  <a:prstClr val="black">
                    <a:tint val="75000"/>
                  </a:prstClr>
                </a:solidFill>
              </a:rPr>
              <a:pPr>
                <a:defRPr/>
              </a:pPr>
              <a:t>7/11/2023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E02F97E-9397-2649-B92F-C924EB6B5D7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870465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9205" y="5440680"/>
            <a:ext cx="7680960" cy="642303"/>
          </a:xfrm>
        </p:spPr>
        <p:txBody>
          <a:bodyPr anchor="b"/>
          <a:lstStyle>
            <a:lvl1pPr algn="l">
              <a:defRPr sz="2600" b="1"/>
            </a:lvl1pPr>
          </a:lstStyle>
          <a:p>
            <a:r>
              <a:rPr lang="en-US"/>
              <a:t>Click to edit Master title style</a:t>
            </a:r>
          </a:p>
        </p:txBody>
      </p:sp>
      <p:sp>
        <p:nvSpPr>
          <p:cNvPr id="3" name="Picture Placeholder 2"/>
          <p:cNvSpPr>
            <a:spLocks noGrp="1"/>
          </p:cNvSpPr>
          <p:nvPr>
            <p:ph type="pic" idx="1"/>
          </p:nvPr>
        </p:nvSpPr>
        <p:spPr>
          <a:xfrm>
            <a:off x="2509205" y="694478"/>
            <a:ext cx="7680960" cy="4663440"/>
          </a:xfrm>
        </p:spPr>
        <p:txBody>
          <a:bodyPr rtlCol="0">
            <a:normAutofit/>
          </a:bodyPr>
          <a:lstStyle>
            <a:lvl1pPr marL="0" indent="0">
              <a:buNone/>
              <a:defRPr sz="4100"/>
            </a:lvl1pPr>
            <a:lvl2pPr marL="587822" indent="0">
              <a:buNone/>
              <a:defRPr sz="3600"/>
            </a:lvl2pPr>
            <a:lvl3pPr marL="1175644" indent="0">
              <a:buNone/>
              <a:defRPr sz="3100"/>
            </a:lvl3pPr>
            <a:lvl4pPr marL="1763466" indent="0">
              <a:buNone/>
              <a:defRPr sz="2600"/>
            </a:lvl4pPr>
            <a:lvl5pPr marL="2351288" indent="0">
              <a:buNone/>
              <a:defRPr sz="2600"/>
            </a:lvl5pPr>
            <a:lvl6pPr marL="2939110" indent="0">
              <a:buNone/>
              <a:defRPr sz="2600"/>
            </a:lvl6pPr>
            <a:lvl7pPr marL="3526932" indent="0">
              <a:buNone/>
              <a:defRPr sz="2600"/>
            </a:lvl7pPr>
            <a:lvl8pPr marL="4114754" indent="0">
              <a:buNone/>
              <a:defRPr sz="2600"/>
            </a:lvl8pPr>
            <a:lvl9pPr marL="4702576" indent="0">
              <a:buNone/>
              <a:defRPr sz="2600"/>
            </a:lvl9pPr>
          </a:lstStyle>
          <a:p>
            <a:pPr lvl="0"/>
            <a:r>
              <a:rPr lang="en-US" noProof="0"/>
              <a:t>Click icon to add picture</a:t>
            </a:r>
          </a:p>
        </p:txBody>
      </p:sp>
      <p:sp>
        <p:nvSpPr>
          <p:cNvPr id="4" name="Text Placeholder 3"/>
          <p:cNvSpPr>
            <a:spLocks noGrp="1"/>
          </p:cNvSpPr>
          <p:nvPr>
            <p:ph type="body" sz="half" idx="2"/>
          </p:nvPr>
        </p:nvSpPr>
        <p:spPr>
          <a:xfrm>
            <a:off x="2509205" y="6082983"/>
            <a:ext cx="7680960" cy="912177"/>
          </a:xfrm>
        </p:spPr>
        <p:txBody>
          <a:bodyPr/>
          <a:lstStyle>
            <a:lvl1pPr marL="0" indent="0">
              <a:buNone/>
              <a:defRPr sz="1800"/>
            </a:lvl1pPr>
            <a:lvl2pPr marL="587822" indent="0">
              <a:buNone/>
              <a:defRPr sz="1500"/>
            </a:lvl2pPr>
            <a:lvl3pPr marL="1175644" indent="0">
              <a:buNone/>
              <a:defRPr sz="1300"/>
            </a:lvl3pPr>
            <a:lvl4pPr marL="1763466" indent="0">
              <a:buNone/>
              <a:defRPr sz="1200"/>
            </a:lvl4pPr>
            <a:lvl5pPr marL="2351288" indent="0">
              <a:buNone/>
              <a:defRPr sz="1200"/>
            </a:lvl5pPr>
            <a:lvl6pPr marL="2939110" indent="0">
              <a:buNone/>
              <a:defRPr sz="1200"/>
            </a:lvl6pPr>
            <a:lvl7pPr marL="3526932" indent="0">
              <a:buNone/>
              <a:defRPr sz="1200"/>
            </a:lvl7pPr>
            <a:lvl8pPr marL="4114754" indent="0">
              <a:buNone/>
              <a:defRPr sz="1200"/>
            </a:lvl8pPr>
            <a:lvl9pPr marL="4702576" indent="0">
              <a:buNone/>
              <a:defRPr sz="12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A4F1922-B99D-CB4C-BE2A-9DBDCD7F4915}" type="datetimeFigureOut">
              <a:rPr lang="en-US">
                <a:solidFill>
                  <a:prstClr val="black">
                    <a:tint val="75000"/>
                  </a:prstClr>
                </a:solidFill>
              </a:rPr>
              <a:pPr>
                <a:defRPr/>
              </a:pPr>
              <a:t>7/11/2023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78B8677-605C-FE48-995A-BD0AE662104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520075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8D3C75-6D70-4FD7-87B7-DC9CAF4F308C}" type="datetimeFigureOut">
              <a:rPr lang="en-US">
                <a:solidFill>
                  <a:prstClr val="black">
                    <a:tint val="75000"/>
                  </a:prstClr>
                </a:solidFill>
              </a:rPr>
              <a:pPr/>
              <a:t>7/11/2023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0630077-9000-4F27-A471-84AED9000D8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93768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2414485"/>
            <a:ext cx="10881360" cy="1666028"/>
          </a:xfrm>
        </p:spPr>
        <p:txBody>
          <a:bodyPr/>
          <a:lstStyle/>
          <a:p>
            <a:r>
              <a:rPr lang="en-US"/>
              <a:t>Click to edit Master title style</a:t>
            </a:r>
          </a:p>
        </p:txBody>
      </p:sp>
      <p:sp>
        <p:nvSpPr>
          <p:cNvPr id="3" name="Subtitle 2"/>
          <p:cNvSpPr>
            <a:spLocks noGrp="1"/>
          </p:cNvSpPr>
          <p:nvPr>
            <p:ph type="subTitle" idx="1"/>
          </p:nvPr>
        </p:nvSpPr>
        <p:spPr>
          <a:xfrm>
            <a:off x="1920240" y="4404360"/>
            <a:ext cx="8961120" cy="1986280"/>
          </a:xfrm>
        </p:spPr>
        <p:txBody>
          <a:bodyPr/>
          <a:lstStyle>
            <a:lvl1pPr marL="0" indent="0" algn="ctr">
              <a:buNone/>
              <a:defRPr>
                <a:solidFill>
                  <a:schemeClr val="tx1">
                    <a:tint val="75000"/>
                  </a:schemeClr>
                </a:solidFill>
              </a:defRPr>
            </a:lvl1pPr>
            <a:lvl2pPr marL="587822" indent="0" algn="ctr">
              <a:buNone/>
              <a:defRPr>
                <a:solidFill>
                  <a:schemeClr val="tx1">
                    <a:tint val="75000"/>
                  </a:schemeClr>
                </a:solidFill>
              </a:defRPr>
            </a:lvl2pPr>
            <a:lvl3pPr marL="1175644" indent="0" algn="ctr">
              <a:buNone/>
              <a:defRPr>
                <a:solidFill>
                  <a:schemeClr val="tx1">
                    <a:tint val="75000"/>
                  </a:schemeClr>
                </a:solidFill>
              </a:defRPr>
            </a:lvl3pPr>
            <a:lvl4pPr marL="1763466" indent="0" algn="ctr">
              <a:buNone/>
              <a:defRPr>
                <a:solidFill>
                  <a:schemeClr val="tx1">
                    <a:tint val="75000"/>
                  </a:schemeClr>
                </a:solidFill>
              </a:defRPr>
            </a:lvl4pPr>
            <a:lvl5pPr marL="2351288" indent="0" algn="ctr">
              <a:buNone/>
              <a:defRPr>
                <a:solidFill>
                  <a:schemeClr val="tx1">
                    <a:tint val="75000"/>
                  </a:schemeClr>
                </a:solidFill>
              </a:defRPr>
            </a:lvl5pPr>
            <a:lvl6pPr marL="2939110" indent="0" algn="ctr">
              <a:buNone/>
              <a:defRPr>
                <a:solidFill>
                  <a:schemeClr val="tx1">
                    <a:tint val="75000"/>
                  </a:schemeClr>
                </a:solidFill>
              </a:defRPr>
            </a:lvl6pPr>
            <a:lvl7pPr marL="3526932" indent="0" algn="ctr">
              <a:buNone/>
              <a:defRPr>
                <a:solidFill>
                  <a:schemeClr val="tx1">
                    <a:tint val="75000"/>
                  </a:schemeClr>
                </a:solidFill>
              </a:defRPr>
            </a:lvl7pPr>
            <a:lvl8pPr marL="4114754" indent="0" algn="ctr">
              <a:buNone/>
              <a:defRPr>
                <a:solidFill>
                  <a:schemeClr val="tx1">
                    <a:tint val="75000"/>
                  </a:schemeClr>
                </a:solidFill>
              </a:defRPr>
            </a:lvl8pPr>
            <a:lvl9pPr marL="470257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EABD72A-C9F2-0340-A1C6-542349F4AF72}" type="datetimeFigureOut">
              <a:rPr lang="en-US">
                <a:solidFill>
                  <a:prstClr val="black">
                    <a:tint val="75000"/>
                  </a:prstClr>
                </a:solidFill>
              </a:rPr>
              <a:pPr>
                <a:defRPr/>
              </a:pPr>
              <a:t>7/11/2023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234D1BA-A711-B347-9D62-CE587B71AB9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505777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marL="2645199" marR="0" indent="-293911" algn="l" defTabSz="587822" rtl="0" eaLnBrk="1" fontAlgn="base" latinLnBrk="0" hangingPunct="1">
              <a:lnSpc>
                <a:spcPct val="100000"/>
              </a:lnSpc>
              <a:spcBef>
                <a:spcPct val="20000"/>
              </a:spcBef>
              <a:spcAft>
                <a:spcPct val="0"/>
              </a:spcAft>
              <a:buClrTx/>
              <a:buSzTx/>
              <a:buFont typeface="Arial"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095554" y="7203866"/>
            <a:ext cx="1980131" cy="413808"/>
          </a:xfrm>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a:xfrm>
            <a:off x="6674587" y="7203866"/>
            <a:ext cx="2687320" cy="413808"/>
          </a:xfr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10181390" y="7203866"/>
            <a:ext cx="1980131" cy="413808"/>
          </a:xfrm>
        </p:spPr>
        <p:txBody>
          <a:bodyPr/>
          <a:lstStyle>
            <a:lvl1pPr>
              <a:defRPr/>
            </a:lvl1pPr>
          </a:lstStyle>
          <a:p>
            <a:pPr>
              <a:defRPr/>
            </a:pPr>
            <a:fld id="{B499D6CC-703E-3146-BB19-CAA7F4ACA7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435606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1238" y="4994490"/>
            <a:ext cx="10881360" cy="1543685"/>
          </a:xfrm>
        </p:spPr>
        <p:txBody>
          <a:bodyPr anchor="t"/>
          <a:lstStyle>
            <a:lvl1pPr algn="l">
              <a:defRPr sz="5100" b="1" cap="all"/>
            </a:lvl1pPr>
          </a:lstStyle>
          <a:p>
            <a:r>
              <a:rPr lang="en-US"/>
              <a:t>Click to edit Master title style</a:t>
            </a:r>
          </a:p>
        </p:txBody>
      </p:sp>
      <p:sp>
        <p:nvSpPr>
          <p:cNvPr id="3" name="Text Placeholder 2"/>
          <p:cNvSpPr>
            <a:spLocks noGrp="1"/>
          </p:cNvSpPr>
          <p:nvPr>
            <p:ph type="body" idx="1"/>
          </p:nvPr>
        </p:nvSpPr>
        <p:spPr>
          <a:xfrm>
            <a:off x="1011238" y="3294275"/>
            <a:ext cx="10881360" cy="1700212"/>
          </a:xfrm>
        </p:spPr>
        <p:txBody>
          <a:bodyPr anchor="b"/>
          <a:lstStyle>
            <a:lvl1pPr marL="0" indent="0">
              <a:buNone/>
              <a:defRPr sz="2600">
                <a:solidFill>
                  <a:schemeClr val="tx1">
                    <a:tint val="75000"/>
                  </a:schemeClr>
                </a:solidFill>
              </a:defRPr>
            </a:lvl1pPr>
            <a:lvl2pPr marL="587822" indent="0">
              <a:buNone/>
              <a:defRPr sz="2300">
                <a:solidFill>
                  <a:schemeClr val="tx1">
                    <a:tint val="75000"/>
                  </a:schemeClr>
                </a:solidFill>
              </a:defRPr>
            </a:lvl2pPr>
            <a:lvl3pPr marL="1175644" indent="0">
              <a:buNone/>
              <a:defRPr sz="2100">
                <a:solidFill>
                  <a:schemeClr val="tx1">
                    <a:tint val="75000"/>
                  </a:schemeClr>
                </a:solidFill>
              </a:defRPr>
            </a:lvl3pPr>
            <a:lvl4pPr marL="1763466" indent="0">
              <a:buNone/>
              <a:defRPr sz="1800">
                <a:solidFill>
                  <a:schemeClr val="tx1">
                    <a:tint val="75000"/>
                  </a:schemeClr>
                </a:solidFill>
              </a:defRPr>
            </a:lvl4pPr>
            <a:lvl5pPr marL="2351288" indent="0">
              <a:buNone/>
              <a:defRPr sz="1800">
                <a:solidFill>
                  <a:schemeClr val="tx1">
                    <a:tint val="75000"/>
                  </a:schemeClr>
                </a:solidFill>
              </a:defRPr>
            </a:lvl5pPr>
            <a:lvl6pPr marL="2939110" indent="0">
              <a:buNone/>
              <a:defRPr sz="1800">
                <a:solidFill>
                  <a:schemeClr val="tx1">
                    <a:tint val="75000"/>
                  </a:schemeClr>
                </a:solidFill>
              </a:defRPr>
            </a:lvl6pPr>
            <a:lvl7pPr marL="3526932" indent="0">
              <a:buNone/>
              <a:defRPr sz="1800">
                <a:solidFill>
                  <a:schemeClr val="tx1">
                    <a:tint val="75000"/>
                  </a:schemeClr>
                </a:solidFill>
              </a:defRPr>
            </a:lvl7pPr>
            <a:lvl8pPr marL="4114754" indent="0">
              <a:buNone/>
              <a:defRPr sz="1800">
                <a:solidFill>
                  <a:schemeClr val="tx1">
                    <a:tint val="75000"/>
                  </a:schemeClr>
                </a:solidFill>
              </a:defRPr>
            </a:lvl8pPr>
            <a:lvl9pPr marL="4702576" indent="0">
              <a:buNone/>
              <a:defRPr sz="1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A9F231D-2005-B34D-91AF-4BDBAF8F03CB}" type="datetimeFigureOut">
              <a:rPr lang="en-US">
                <a:solidFill>
                  <a:prstClr val="black">
                    <a:tint val="75000"/>
                  </a:prstClr>
                </a:solidFill>
              </a:rPr>
              <a:pPr>
                <a:defRPr/>
              </a:pPr>
              <a:t>7/11/2023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9E0203C-6F2F-DC45-8F68-26E31F6B13D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00759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53440" y="1801509"/>
            <a:ext cx="5440680" cy="5181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782863" y="1801509"/>
            <a:ext cx="5440680" cy="5181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737DAD4E-EBA8-4254-9196-603FBB27EDC1}" type="datetimeFigureOut">
              <a:rPr lang="en-US" smtClean="0"/>
              <a:t>7/11/2023</a:t>
            </a:fld>
            <a:endParaRPr lang="en-US" dirty="0"/>
          </a:p>
        </p:txBody>
      </p:sp>
      <p:sp>
        <p:nvSpPr>
          <p:cNvPr id="10" name="Slide Number Placeholder 9"/>
          <p:cNvSpPr>
            <a:spLocks noGrp="1"/>
          </p:cNvSpPr>
          <p:nvPr>
            <p:ph type="sldNum" sz="quarter" idx="16"/>
          </p:nvPr>
        </p:nvSpPr>
        <p:spPr/>
        <p:txBody>
          <a:bodyPr rtlCol="0"/>
          <a:lstStyle/>
          <a:p>
            <a:fld id="{5E355906-6B5E-43F9-981D-8B8E1231FAA0}" type="slidenum">
              <a:rPr lang="en-US" smtClean="0"/>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0080" y="1813563"/>
            <a:ext cx="5654040" cy="5129425"/>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07480" y="1813563"/>
            <a:ext cx="5654040" cy="5129425"/>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5535147-22F5-034C-B8B2-06FDDA8BEB6B}" type="datetimeFigureOut">
              <a:rPr lang="en-US">
                <a:solidFill>
                  <a:prstClr val="black">
                    <a:tint val="75000"/>
                  </a:prstClr>
                </a:solidFill>
              </a:rPr>
              <a:pPr>
                <a:defRPr/>
              </a:pPr>
              <a:t>7/11/2023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8F82293-AC17-464D-BD27-7AA14A82CE3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488002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40080" y="1739795"/>
            <a:ext cx="5656263" cy="725064"/>
          </a:xfrm>
        </p:spPr>
        <p:txBody>
          <a:bodyPr anchor="b"/>
          <a:lstStyle>
            <a:lvl1pPr marL="0" indent="0">
              <a:buNone/>
              <a:defRPr sz="3100" b="1"/>
            </a:lvl1pPr>
            <a:lvl2pPr marL="587822" indent="0">
              <a:buNone/>
              <a:defRPr sz="2600" b="1"/>
            </a:lvl2pPr>
            <a:lvl3pPr marL="1175644" indent="0">
              <a:buNone/>
              <a:defRPr sz="2300" b="1"/>
            </a:lvl3pPr>
            <a:lvl4pPr marL="1763466" indent="0">
              <a:buNone/>
              <a:defRPr sz="2100" b="1"/>
            </a:lvl4pPr>
            <a:lvl5pPr marL="2351288" indent="0">
              <a:buNone/>
              <a:defRPr sz="2100" b="1"/>
            </a:lvl5pPr>
            <a:lvl6pPr marL="2939110" indent="0">
              <a:buNone/>
              <a:defRPr sz="2100" b="1"/>
            </a:lvl6pPr>
            <a:lvl7pPr marL="3526932" indent="0">
              <a:buNone/>
              <a:defRPr sz="2100" b="1"/>
            </a:lvl7pPr>
            <a:lvl8pPr marL="4114754" indent="0">
              <a:buNone/>
              <a:defRPr sz="2100" b="1"/>
            </a:lvl8pPr>
            <a:lvl9pPr marL="4702576" indent="0">
              <a:buNone/>
              <a:defRPr sz="2100" b="1"/>
            </a:lvl9pPr>
          </a:lstStyle>
          <a:p>
            <a:pPr lvl="0"/>
            <a:r>
              <a:rPr lang="en-US"/>
              <a:t>Click to edit Master text styles</a:t>
            </a:r>
          </a:p>
        </p:txBody>
      </p:sp>
      <p:sp>
        <p:nvSpPr>
          <p:cNvPr id="4" name="Content Placeholder 3"/>
          <p:cNvSpPr>
            <a:spLocks noGrp="1"/>
          </p:cNvSpPr>
          <p:nvPr>
            <p:ph sz="half" idx="2"/>
          </p:nvPr>
        </p:nvSpPr>
        <p:spPr>
          <a:xfrm>
            <a:off x="640080" y="2464859"/>
            <a:ext cx="5656263" cy="4478126"/>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03037" y="1739795"/>
            <a:ext cx="5658485" cy="725064"/>
          </a:xfrm>
        </p:spPr>
        <p:txBody>
          <a:bodyPr anchor="b"/>
          <a:lstStyle>
            <a:lvl1pPr marL="0" indent="0">
              <a:buNone/>
              <a:defRPr sz="3100" b="1"/>
            </a:lvl1pPr>
            <a:lvl2pPr marL="587822" indent="0">
              <a:buNone/>
              <a:defRPr sz="2600" b="1"/>
            </a:lvl2pPr>
            <a:lvl3pPr marL="1175644" indent="0">
              <a:buNone/>
              <a:defRPr sz="2300" b="1"/>
            </a:lvl3pPr>
            <a:lvl4pPr marL="1763466" indent="0">
              <a:buNone/>
              <a:defRPr sz="2100" b="1"/>
            </a:lvl4pPr>
            <a:lvl5pPr marL="2351288" indent="0">
              <a:buNone/>
              <a:defRPr sz="2100" b="1"/>
            </a:lvl5pPr>
            <a:lvl6pPr marL="2939110" indent="0">
              <a:buNone/>
              <a:defRPr sz="2100" b="1"/>
            </a:lvl6pPr>
            <a:lvl7pPr marL="3526932" indent="0">
              <a:buNone/>
              <a:defRPr sz="2100" b="1"/>
            </a:lvl7pPr>
            <a:lvl8pPr marL="4114754" indent="0">
              <a:buNone/>
              <a:defRPr sz="2100" b="1"/>
            </a:lvl8pPr>
            <a:lvl9pPr marL="4702576"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503037" y="2464859"/>
            <a:ext cx="5658485" cy="4478126"/>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51A544D-B229-B045-AABC-2FDECAB476D8}" type="datetimeFigureOut">
              <a:rPr lang="en-US">
                <a:solidFill>
                  <a:prstClr val="black">
                    <a:tint val="75000"/>
                  </a:prstClr>
                </a:solidFill>
              </a:rPr>
              <a:pPr>
                <a:defRPr/>
              </a:pPr>
              <a:t>7/11/2023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3F737E5-3882-1448-BC35-48C857F9220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070703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CF14412-999F-9845-BB6B-875631259EC6}" type="datetimeFigureOut">
              <a:rPr lang="en-US">
                <a:solidFill>
                  <a:prstClr val="black">
                    <a:tint val="75000"/>
                  </a:prstClr>
                </a:solidFill>
              </a:rPr>
              <a:pPr>
                <a:defRPr/>
              </a:pPr>
              <a:t>7/11/2023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5EF3769-3F0F-5242-A710-EA3D2B60817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052642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2" y="309457"/>
            <a:ext cx="4211638" cy="1316990"/>
          </a:xfrm>
        </p:spPr>
        <p:txBody>
          <a:bodyPr anchor="b"/>
          <a:lstStyle>
            <a:lvl1pPr algn="l">
              <a:defRPr sz="2600" b="1"/>
            </a:lvl1pPr>
          </a:lstStyle>
          <a:p>
            <a:r>
              <a:rPr lang="en-US"/>
              <a:t>Click to edit Master title style</a:t>
            </a:r>
          </a:p>
        </p:txBody>
      </p:sp>
      <p:sp>
        <p:nvSpPr>
          <p:cNvPr id="3" name="Content Placeholder 2"/>
          <p:cNvSpPr>
            <a:spLocks noGrp="1"/>
          </p:cNvSpPr>
          <p:nvPr>
            <p:ph idx="1"/>
          </p:nvPr>
        </p:nvSpPr>
        <p:spPr>
          <a:xfrm>
            <a:off x="5005071" y="309460"/>
            <a:ext cx="7156450" cy="6633528"/>
          </a:xfrm>
        </p:spPr>
        <p:txBody>
          <a:bodyPr/>
          <a:lstStyle>
            <a:lvl1pPr>
              <a:defRPr sz="4100"/>
            </a:lvl1pPr>
            <a:lvl2pPr>
              <a:defRPr sz="3600"/>
            </a:lvl2pPr>
            <a:lvl3pPr>
              <a:defRPr sz="31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0082" y="1626450"/>
            <a:ext cx="4211638" cy="5316538"/>
          </a:xfrm>
        </p:spPr>
        <p:txBody>
          <a:bodyPr/>
          <a:lstStyle>
            <a:lvl1pPr marL="0" indent="0">
              <a:buNone/>
              <a:defRPr sz="1800"/>
            </a:lvl1pPr>
            <a:lvl2pPr marL="587822" indent="0">
              <a:buNone/>
              <a:defRPr sz="1500"/>
            </a:lvl2pPr>
            <a:lvl3pPr marL="1175644" indent="0">
              <a:buNone/>
              <a:defRPr sz="1300"/>
            </a:lvl3pPr>
            <a:lvl4pPr marL="1763466" indent="0">
              <a:buNone/>
              <a:defRPr sz="1200"/>
            </a:lvl4pPr>
            <a:lvl5pPr marL="2351288" indent="0">
              <a:buNone/>
              <a:defRPr sz="1200"/>
            </a:lvl5pPr>
            <a:lvl6pPr marL="2939110" indent="0">
              <a:buNone/>
              <a:defRPr sz="1200"/>
            </a:lvl6pPr>
            <a:lvl7pPr marL="3526932" indent="0">
              <a:buNone/>
              <a:defRPr sz="1200"/>
            </a:lvl7pPr>
            <a:lvl8pPr marL="4114754" indent="0">
              <a:buNone/>
              <a:defRPr sz="1200"/>
            </a:lvl8pPr>
            <a:lvl9pPr marL="4702576" indent="0">
              <a:buNone/>
              <a:defRPr sz="12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78B3E81-271E-3841-BEAB-A39524283C8B}" type="datetimeFigureOut">
              <a:rPr lang="en-US">
                <a:solidFill>
                  <a:prstClr val="black">
                    <a:tint val="75000"/>
                  </a:prstClr>
                </a:solidFill>
              </a:rPr>
              <a:pPr>
                <a:defRPr/>
              </a:pPr>
              <a:t>7/11/2023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E02F97E-9397-2649-B92F-C924EB6B5D7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525106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9205" y="5440680"/>
            <a:ext cx="7680960" cy="642303"/>
          </a:xfrm>
        </p:spPr>
        <p:txBody>
          <a:bodyPr anchor="b"/>
          <a:lstStyle>
            <a:lvl1pPr algn="l">
              <a:defRPr sz="2600" b="1"/>
            </a:lvl1pPr>
          </a:lstStyle>
          <a:p>
            <a:r>
              <a:rPr lang="en-US"/>
              <a:t>Click to edit Master title style</a:t>
            </a:r>
          </a:p>
        </p:txBody>
      </p:sp>
      <p:sp>
        <p:nvSpPr>
          <p:cNvPr id="3" name="Picture Placeholder 2"/>
          <p:cNvSpPr>
            <a:spLocks noGrp="1"/>
          </p:cNvSpPr>
          <p:nvPr>
            <p:ph type="pic" idx="1"/>
          </p:nvPr>
        </p:nvSpPr>
        <p:spPr>
          <a:xfrm>
            <a:off x="2509205" y="694478"/>
            <a:ext cx="7680960" cy="4663440"/>
          </a:xfrm>
        </p:spPr>
        <p:txBody>
          <a:bodyPr rtlCol="0">
            <a:normAutofit/>
          </a:bodyPr>
          <a:lstStyle>
            <a:lvl1pPr marL="0" indent="0">
              <a:buNone/>
              <a:defRPr sz="4100"/>
            </a:lvl1pPr>
            <a:lvl2pPr marL="587822" indent="0">
              <a:buNone/>
              <a:defRPr sz="3600"/>
            </a:lvl2pPr>
            <a:lvl3pPr marL="1175644" indent="0">
              <a:buNone/>
              <a:defRPr sz="3100"/>
            </a:lvl3pPr>
            <a:lvl4pPr marL="1763466" indent="0">
              <a:buNone/>
              <a:defRPr sz="2600"/>
            </a:lvl4pPr>
            <a:lvl5pPr marL="2351288" indent="0">
              <a:buNone/>
              <a:defRPr sz="2600"/>
            </a:lvl5pPr>
            <a:lvl6pPr marL="2939110" indent="0">
              <a:buNone/>
              <a:defRPr sz="2600"/>
            </a:lvl6pPr>
            <a:lvl7pPr marL="3526932" indent="0">
              <a:buNone/>
              <a:defRPr sz="2600"/>
            </a:lvl7pPr>
            <a:lvl8pPr marL="4114754" indent="0">
              <a:buNone/>
              <a:defRPr sz="2600"/>
            </a:lvl8pPr>
            <a:lvl9pPr marL="4702576" indent="0">
              <a:buNone/>
              <a:defRPr sz="2600"/>
            </a:lvl9pPr>
          </a:lstStyle>
          <a:p>
            <a:pPr lvl="0"/>
            <a:r>
              <a:rPr lang="en-US" noProof="0"/>
              <a:t>Click icon to add picture</a:t>
            </a:r>
          </a:p>
        </p:txBody>
      </p:sp>
      <p:sp>
        <p:nvSpPr>
          <p:cNvPr id="4" name="Text Placeholder 3"/>
          <p:cNvSpPr>
            <a:spLocks noGrp="1"/>
          </p:cNvSpPr>
          <p:nvPr>
            <p:ph type="body" sz="half" idx="2"/>
          </p:nvPr>
        </p:nvSpPr>
        <p:spPr>
          <a:xfrm>
            <a:off x="2509205" y="6082983"/>
            <a:ext cx="7680960" cy="912177"/>
          </a:xfrm>
        </p:spPr>
        <p:txBody>
          <a:bodyPr/>
          <a:lstStyle>
            <a:lvl1pPr marL="0" indent="0">
              <a:buNone/>
              <a:defRPr sz="1800"/>
            </a:lvl1pPr>
            <a:lvl2pPr marL="587822" indent="0">
              <a:buNone/>
              <a:defRPr sz="1500"/>
            </a:lvl2pPr>
            <a:lvl3pPr marL="1175644" indent="0">
              <a:buNone/>
              <a:defRPr sz="1300"/>
            </a:lvl3pPr>
            <a:lvl4pPr marL="1763466" indent="0">
              <a:buNone/>
              <a:defRPr sz="1200"/>
            </a:lvl4pPr>
            <a:lvl5pPr marL="2351288" indent="0">
              <a:buNone/>
              <a:defRPr sz="1200"/>
            </a:lvl5pPr>
            <a:lvl6pPr marL="2939110" indent="0">
              <a:buNone/>
              <a:defRPr sz="1200"/>
            </a:lvl6pPr>
            <a:lvl7pPr marL="3526932" indent="0">
              <a:buNone/>
              <a:defRPr sz="1200"/>
            </a:lvl7pPr>
            <a:lvl8pPr marL="4114754" indent="0">
              <a:buNone/>
              <a:defRPr sz="1200"/>
            </a:lvl8pPr>
            <a:lvl9pPr marL="4702576" indent="0">
              <a:buNone/>
              <a:defRPr sz="12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A4F1922-B99D-CB4C-BE2A-9DBDCD7F4915}" type="datetimeFigureOut">
              <a:rPr lang="en-US">
                <a:solidFill>
                  <a:prstClr val="black">
                    <a:tint val="75000"/>
                  </a:prstClr>
                </a:solidFill>
              </a:rPr>
              <a:pPr>
                <a:defRPr/>
              </a:pPr>
              <a:t>7/11/2023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78B8677-605C-FE48-995A-BD0AE662104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981118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2414485"/>
            <a:ext cx="10881360" cy="1666028"/>
          </a:xfrm>
        </p:spPr>
        <p:txBody>
          <a:bodyPr/>
          <a:lstStyle/>
          <a:p>
            <a:r>
              <a:rPr lang="en-US"/>
              <a:t>Click to edit Master title style</a:t>
            </a:r>
          </a:p>
        </p:txBody>
      </p:sp>
      <p:sp>
        <p:nvSpPr>
          <p:cNvPr id="3" name="Subtitle 2"/>
          <p:cNvSpPr>
            <a:spLocks noGrp="1"/>
          </p:cNvSpPr>
          <p:nvPr>
            <p:ph type="subTitle" idx="1"/>
          </p:nvPr>
        </p:nvSpPr>
        <p:spPr>
          <a:xfrm>
            <a:off x="1920240" y="4404360"/>
            <a:ext cx="8961120" cy="1986280"/>
          </a:xfrm>
        </p:spPr>
        <p:txBody>
          <a:bodyPr/>
          <a:lstStyle>
            <a:lvl1pPr marL="0" indent="0" algn="ctr">
              <a:buNone/>
              <a:defRPr>
                <a:solidFill>
                  <a:schemeClr val="tx1">
                    <a:tint val="75000"/>
                  </a:schemeClr>
                </a:solidFill>
              </a:defRPr>
            </a:lvl1pPr>
            <a:lvl2pPr marL="587822" indent="0" algn="ctr">
              <a:buNone/>
              <a:defRPr>
                <a:solidFill>
                  <a:schemeClr val="tx1">
                    <a:tint val="75000"/>
                  </a:schemeClr>
                </a:solidFill>
              </a:defRPr>
            </a:lvl2pPr>
            <a:lvl3pPr marL="1175644" indent="0" algn="ctr">
              <a:buNone/>
              <a:defRPr>
                <a:solidFill>
                  <a:schemeClr val="tx1">
                    <a:tint val="75000"/>
                  </a:schemeClr>
                </a:solidFill>
              </a:defRPr>
            </a:lvl3pPr>
            <a:lvl4pPr marL="1763466" indent="0" algn="ctr">
              <a:buNone/>
              <a:defRPr>
                <a:solidFill>
                  <a:schemeClr val="tx1">
                    <a:tint val="75000"/>
                  </a:schemeClr>
                </a:solidFill>
              </a:defRPr>
            </a:lvl4pPr>
            <a:lvl5pPr marL="2351288" indent="0" algn="ctr">
              <a:buNone/>
              <a:defRPr>
                <a:solidFill>
                  <a:schemeClr val="tx1">
                    <a:tint val="75000"/>
                  </a:schemeClr>
                </a:solidFill>
              </a:defRPr>
            </a:lvl5pPr>
            <a:lvl6pPr marL="2939110" indent="0" algn="ctr">
              <a:buNone/>
              <a:defRPr>
                <a:solidFill>
                  <a:schemeClr val="tx1">
                    <a:tint val="75000"/>
                  </a:schemeClr>
                </a:solidFill>
              </a:defRPr>
            </a:lvl6pPr>
            <a:lvl7pPr marL="3526932" indent="0" algn="ctr">
              <a:buNone/>
              <a:defRPr>
                <a:solidFill>
                  <a:schemeClr val="tx1">
                    <a:tint val="75000"/>
                  </a:schemeClr>
                </a:solidFill>
              </a:defRPr>
            </a:lvl7pPr>
            <a:lvl8pPr marL="4114754" indent="0" algn="ctr">
              <a:buNone/>
              <a:defRPr>
                <a:solidFill>
                  <a:schemeClr val="tx1">
                    <a:tint val="75000"/>
                  </a:schemeClr>
                </a:solidFill>
              </a:defRPr>
            </a:lvl8pPr>
            <a:lvl9pPr marL="470257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EABD72A-C9F2-0340-A1C6-542349F4AF72}" type="datetimeFigureOut">
              <a:rPr lang="en-US">
                <a:solidFill>
                  <a:prstClr val="black">
                    <a:tint val="75000"/>
                  </a:prstClr>
                </a:solidFill>
              </a:rPr>
              <a:pPr>
                <a:defRPr/>
              </a:pPr>
              <a:t>7/11/2023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234D1BA-A711-B347-9D62-CE587B71AB9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161835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marL="2645199" marR="0" indent="-293911" algn="l" defTabSz="587822" rtl="0" eaLnBrk="1" fontAlgn="base" latinLnBrk="0" hangingPunct="1">
              <a:lnSpc>
                <a:spcPct val="100000"/>
              </a:lnSpc>
              <a:spcBef>
                <a:spcPct val="20000"/>
              </a:spcBef>
              <a:spcAft>
                <a:spcPct val="0"/>
              </a:spcAft>
              <a:buClrTx/>
              <a:buSzTx/>
              <a:buFont typeface="Arial"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095554" y="7203866"/>
            <a:ext cx="1980131" cy="413808"/>
          </a:xfrm>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a:xfrm>
            <a:off x="6674587" y="7203866"/>
            <a:ext cx="2687320" cy="413808"/>
          </a:xfr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10181390" y="7203866"/>
            <a:ext cx="1980131" cy="413808"/>
          </a:xfrm>
        </p:spPr>
        <p:txBody>
          <a:bodyPr/>
          <a:lstStyle>
            <a:lvl1pPr>
              <a:defRPr/>
            </a:lvl1pPr>
          </a:lstStyle>
          <a:p>
            <a:pPr>
              <a:defRPr/>
            </a:pPr>
            <a:fld id="{B499D6CC-703E-3146-BB19-CAA7F4ACA7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759737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1238" y="4994490"/>
            <a:ext cx="10881360" cy="1543685"/>
          </a:xfrm>
        </p:spPr>
        <p:txBody>
          <a:bodyPr anchor="t"/>
          <a:lstStyle>
            <a:lvl1pPr algn="l">
              <a:defRPr sz="5100" b="1" cap="all"/>
            </a:lvl1pPr>
          </a:lstStyle>
          <a:p>
            <a:r>
              <a:rPr lang="en-US"/>
              <a:t>Click to edit Master title style</a:t>
            </a:r>
          </a:p>
        </p:txBody>
      </p:sp>
      <p:sp>
        <p:nvSpPr>
          <p:cNvPr id="3" name="Text Placeholder 2"/>
          <p:cNvSpPr>
            <a:spLocks noGrp="1"/>
          </p:cNvSpPr>
          <p:nvPr>
            <p:ph type="body" idx="1"/>
          </p:nvPr>
        </p:nvSpPr>
        <p:spPr>
          <a:xfrm>
            <a:off x="1011238" y="3294275"/>
            <a:ext cx="10881360" cy="1700212"/>
          </a:xfrm>
        </p:spPr>
        <p:txBody>
          <a:bodyPr anchor="b"/>
          <a:lstStyle>
            <a:lvl1pPr marL="0" indent="0">
              <a:buNone/>
              <a:defRPr sz="2600">
                <a:solidFill>
                  <a:schemeClr val="tx1">
                    <a:tint val="75000"/>
                  </a:schemeClr>
                </a:solidFill>
              </a:defRPr>
            </a:lvl1pPr>
            <a:lvl2pPr marL="587822" indent="0">
              <a:buNone/>
              <a:defRPr sz="2300">
                <a:solidFill>
                  <a:schemeClr val="tx1">
                    <a:tint val="75000"/>
                  </a:schemeClr>
                </a:solidFill>
              </a:defRPr>
            </a:lvl2pPr>
            <a:lvl3pPr marL="1175644" indent="0">
              <a:buNone/>
              <a:defRPr sz="2100">
                <a:solidFill>
                  <a:schemeClr val="tx1">
                    <a:tint val="75000"/>
                  </a:schemeClr>
                </a:solidFill>
              </a:defRPr>
            </a:lvl3pPr>
            <a:lvl4pPr marL="1763466" indent="0">
              <a:buNone/>
              <a:defRPr sz="1800">
                <a:solidFill>
                  <a:schemeClr val="tx1">
                    <a:tint val="75000"/>
                  </a:schemeClr>
                </a:solidFill>
              </a:defRPr>
            </a:lvl4pPr>
            <a:lvl5pPr marL="2351288" indent="0">
              <a:buNone/>
              <a:defRPr sz="1800">
                <a:solidFill>
                  <a:schemeClr val="tx1">
                    <a:tint val="75000"/>
                  </a:schemeClr>
                </a:solidFill>
              </a:defRPr>
            </a:lvl5pPr>
            <a:lvl6pPr marL="2939110" indent="0">
              <a:buNone/>
              <a:defRPr sz="1800">
                <a:solidFill>
                  <a:schemeClr val="tx1">
                    <a:tint val="75000"/>
                  </a:schemeClr>
                </a:solidFill>
              </a:defRPr>
            </a:lvl6pPr>
            <a:lvl7pPr marL="3526932" indent="0">
              <a:buNone/>
              <a:defRPr sz="1800">
                <a:solidFill>
                  <a:schemeClr val="tx1">
                    <a:tint val="75000"/>
                  </a:schemeClr>
                </a:solidFill>
              </a:defRPr>
            </a:lvl7pPr>
            <a:lvl8pPr marL="4114754" indent="0">
              <a:buNone/>
              <a:defRPr sz="1800">
                <a:solidFill>
                  <a:schemeClr val="tx1">
                    <a:tint val="75000"/>
                  </a:schemeClr>
                </a:solidFill>
              </a:defRPr>
            </a:lvl8pPr>
            <a:lvl9pPr marL="4702576" indent="0">
              <a:buNone/>
              <a:defRPr sz="1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A9F231D-2005-B34D-91AF-4BDBAF8F03CB}" type="datetimeFigureOut">
              <a:rPr lang="en-US">
                <a:solidFill>
                  <a:prstClr val="black">
                    <a:tint val="75000"/>
                  </a:prstClr>
                </a:solidFill>
              </a:rPr>
              <a:pPr>
                <a:defRPr/>
              </a:pPr>
              <a:t>7/11/2023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9E0203C-6F2F-DC45-8F68-26E31F6B13D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146713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0080" y="1813563"/>
            <a:ext cx="5654040" cy="5129425"/>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07480" y="1813563"/>
            <a:ext cx="5654040" cy="5129425"/>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5535147-22F5-034C-B8B2-06FDDA8BEB6B}" type="datetimeFigureOut">
              <a:rPr lang="en-US">
                <a:solidFill>
                  <a:prstClr val="black">
                    <a:tint val="75000"/>
                  </a:prstClr>
                </a:solidFill>
              </a:rPr>
              <a:pPr>
                <a:defRPr/>
              </a:pPr>
              <a:t>7/11/2023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8F82293-AC17-464D-BD27-7AA14A82CE3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649952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40080" y="1739795"/>
            <a:ext cx="5656263" cy="725064"/>
          </a:xfrm>
        </p:spPr>
        <p:txBody>
          <a:bodyPr anchor="b"/>
          <a:lstStyle>
            <a:lvl1pPr marL="0" indent="0">
              <a:buNone/>
              <a:defRPr sz="3100" b="1"/>
            </a:lvl1pPr>
            <a:lvl2pPr marL="587822" indent="0">
              <a:buNone/>
              <a:defRPr sz="2600" b="1"/>
            </a:lvl2pPr>
            <a:lvl3pPr marL="1175644" indent="0">
              <a:buNone/>
              <a:defRPr sz="2300" b="1"/>
            </a:lvl3pPr>
            <a:lvl4pPr marL="1763466" indent="0">
              <a:buNone/>
              <a:defRPr sz="2100" b="1"/>
            </a:lvl4pPr>
            <a:lvl5pPr marL="2351288" indent="0">
              <a:buNone/>
              <a:defRPr sz="2100" b="1"/>
            </a:lvl5pPr>
            <a:lvl6pPr marL="2939110" indent="0">
              <a:buNone/>
              <a:defRPr sz="2100" b="1"/>
            </a:lvl6pPr>
            <a:lvl7pPr marL="3526932" indent="0">
              <a:buNone/>
              <a:defRPr sz="2100" b="1"/>
            </a:lvl7pPr>
            <a:lvl8pPr marL="4114754" indent="0">
              <a:buNone/>
              <a:defRPr sz="2100" b="1"/>
            </a:lvl8pPr>
            <a:lvl9pPr marL="4702576" indent="0">
              <a:buNone/>
              <a:defRPr sz="2100" b="1"/>
            </a:lvl9pPr>
          </a:lstStyle>
          <a:p>
            <a:pPr lvl="0"/>
            <a:r>
              <a:rPr lang="en-US"/>
              <a:t>Click to edit Master text styles</a:t>
            </a:r>
          </a:p>
        </p:txBody>
      </p:sp>
      <p:sp>
        <p:nvSpPr>
          <p:cNvPr id="4" name="Content Placeholder 3"/>
          <p:cNvSpPr>
            <a:spLocks noGrp="1"/>
          </p:cNvSpPr>
          <p:nvPr>
            <p:ph sz="half" idx="2"/>
          </p:nvPr>
        </p:nvSpPr>
        <p:spPr>
          <a:xfrm>
            <a:off x="640080" y="2464859"/>
            <a:ext cx="5656263" cy="4478126"/>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03037" y="1739795"/>
            <a:ext cx="5658485" cy="725064"/>
          </a:xfrm>
        </p:spPr>
        <p:txBody>
          <a:bodyPr anchor="b"/>
          <a:lstStyle>
            <a:lvl1pPr marL="0" indent="0">
              <a:buNone/>
              <a:defRPr sz="3100" b="1"/>
            </a:lvl1pPr>
            <a:lvl2pPr marL="587822" indent="0">
              <a:buNone/>
              <a:defRPr sz="2600" b="1"/>
            </a:lvl2pPr>
            <a:lvl3pPr marL="1175644" indent="0">
              <a:buNone/>
              <a:defRPr sz="2300" b="1"/>
            </a:lvl3pPr>
            <a:lvl4pPr marL="1763466" indent="0">
              <a:buNone/>
              <a:defRPr sz="2100" b="1"/>
            </a:lvl4pPr>
            <a:lvl5pPr marL="2351288" indent="0">
              <a:buNone/>
              <a:defRPr sz="2100" b="1"/>
            </a:lvl5pPr>
            <a:lvl6pPr marL="2939110" indent="0">
              <a:buNone/>
              <a:defRPr sz="2100" b="1"/>
            </a:lvl6pPr>
            <a:lvl7pPr marL="3526932" indent="0">
              <a:buNone/>
              <a:defRPr sz="2100" b="1"/>
            </a:lvl7pPr>
            <a:lvl8pPr marL="4114754" indent="0">
              <a:buNone/>
              <a:defRPr sz="2100" b="1"/>
            </a:lvl8pPr>
            <a:lvl9pPr marL="4702576"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503037" y="2464859"/>
            <a:ext cx="5658485" cy="4478126"/>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51A544D-B229-B045-AABC-2FDECAB476D8}" type="datetimeFigureOut">
              <a:rPr lang="en-US">
                <a:solidFill>
                  <a:prstClr val="black">
                    <a:tint val="75000"/>
                  </a:prstClr>
                </a:solidFill>
              </a:rPr>
              <a:pPr>
                <a:defRPr/>
              </a:pPr>
              <a:t>7/11/2023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3F737E5-3882-1448-BC35-48C857F9220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73450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46763" y="309458"/>
            <a:ext cx="11414760" cy="985943"/>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53440" y="2763520"/>
            <a:ext cx="5440680" cy="405892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720841" y="2763520"/>
            <a:ext cx="5440680" cy="405892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737DAD4E-EBA8-4254-9196-603FBB27EDC1}" type="datetimeFigureOut">
              <a:rPr lang="en-US" smtClean="0"/>
              <a:t>7/11/2023</a:t>
            </a:fld>
            <a:endParaRPr lang="en-US" dirty="0"/>
          </a:p>
        </p:txBody>
      </p:sp>
      <p:sp>
        <p:nvSpPr>
          <p:cNvPr id="12" name="Slide Number Placeholder 11"/>
          <p:cNvSpPr>
            <a:spLocks noGrp="1"/>
          </p:cNvSpPr>
          <p:nvPr>
            <p:ph type="sldNum" sz="quarter" idx="16"/>
          </p:nvPr>
        </p:nvSpPr>
        <p:spPr/>
        <p:txBody>
          <a:bodyPr rtlCol="0"/>
          <a:lstStyle/>
          <a:p>
            <a:fld id="{5E355906-6B5E-43F9-981D-8B8E1231FAA0}" type="slidenum">
              <a:rPr lang="en-US" smtClean="0"/>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853440" y="1986280"/>
            <a:ext cx="5440680" cy="725424"/>
          </a:xfrm>
          <a:solidFill>
            <a:schemeClr val="accent2"/>
          </a:solidFill>
        </p:spPr>
        <p:txBody>
          <a:bodyPr rtlCol="0" anchor="ctr"/>
          <a:lstStyle>
            <a:lvl1pPr marL="0" indent="0">
              <a:buFontTx/>
              <a:buNone/>
              <a:defRPr sz="26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720841" y="1986280"/>
            <a:ext cx="5440680" cy="725424"/>
          </a:xfrm>
          <a:solidFill>
            <a:schemeClr val="accent4"/>
          </a:solidFill>
        </p:spPr>
        <p:txBody>
          <a:bodyPr rtlCol="0" anchor="ctr"/>
          <a:lstStyle>
            <a:lvl1pPr marL="0" indent="0">
              <a:buFontTx/>
              <a:buNone/>
              <a:defRPr sz="26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CF14412-999F-9845-BB6B-875631259EC6}" type="datetimeFigureOut">
              <a:rPr lang="en-US">
                <a:solidFill>
                  <a:prstClr val="black">
                    <a:tint val="75000"/>
                  </a:prstClr>
                </a:solidFill>
              </a:rPr>
              <a:pPr>
                <a:defRPr/>
              </a:pPr>
              <a:t>7/11/2023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5EF3769-3F0F-5242-A710-EA3D2B60817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09970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2" y="309457"/>
            <a:ext cx="4211638" cy="1316990"/>
          </a:xfrm>
        </p:spPr>
        <p:txBody>
          <a:bodyPr anchor="b"/>
          <a:lstStyle>
            <a:lvl1pPr algn="l">
              <a:defRPr sz="2600" b="1"/>
            </a:lvl1pPr>
          </a:lstStyle>
          <a:p>
            <a:r>
              <a:rPr lang="en-US"/>
              <a:t>Click to edit Master title style</a:t>
            </a:r>
          </a:p>
        </p:txBody>
      </p:sp>
      <p:sp>
        <p:nvSpPr>
          <p:cNvPr id="3" name="Content Placeholder 2"/>
          <p:cNvSpPr>
            <a:spLocks noGrp="1"/>
          </p:cNvSpPr>
          <p:nvPr>
            <p:ph idx="1"/>
          </p:nvPr>
        </p:nvSpPr>
        <p:spPr>
          <a:xfrm>
            <a:off x="5005071" y="309460"/>
            <a:ext cx="7156450" cy="6633528"/>
          </a:xfrm>
        </p:spPr>
        <p:txBody>
          <a:bodyPr/>
          <a:lstStyle>
            <a:lvl1pPr>
              <a:defRPr sz="4100"/>
            </a:lvl1pPr>
            <a:lvl2pPr>
              <a:defRPr sz="3600"/>
            </a:lvl2pPr>
            <a:lvl3pPr>
              <a:defRPr sz="31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0082" y="1626450"/>
            <a:ext cx="4211638" cy="5316538"/>
          </a:xfrm>
        </p:spPr>
        <p:txBody>
          <a:bodyPr/>
          <a:lstStyle>
            <a:lvl1pPr marL="0" indent="0">
              <a:buNone/>
              <a:defRPr sz="1800"/>
            </a:lvl1pPr>
            <a:lvl2pPr marL="587822" indent="0">
              <a:buNone/>
              <a:defRPr sz="1500"/>
            </a:lvl2pPr>
            <a:lvl3pPr marL="1175644" indent="0">
              <a:buNone/>
              <a:defRPr sz="1300"/>
            </a:lvl3pPr>
            <a:lvl4pPr marL="1763466" indent="0">
              <a:buNone/>
              <a:defRPr sz="1200"/>
            </a:lvl4pPr>
            <a:lvl5pPr marL="2351288" indent="0">
              <a:buNone/>
              <a:defRPr sz="1200"/>
            </a:lvl5pPr>
            <a:lvl6pPr marL="2939110" indent="0">
              <a:buNone/>
              <a:defRPr sz="1200"/>
            </a:lvl6pPr>
            <a:lvl7pPr marL="3526932" indent="0">
              <a:buNone/>
              <a:defRPr sz="1200"/>
            </a:lvl7pPr>
            <a:lvl8pPr marL="4114754" indent="0">
              <a:buNone/>
              <a:defRPr sz="1200"/>
            </a:lvl8pPr>
            <a:lvl9pPr marL="4702576" indent="0">
              <a:buNone/>
              <a:defRPr sz="12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78B3E81-271E-3841-BEAB-A39524283C8B}" type="datetimeFigureOut">
              <a:rPr lang="en-US">
                <a:solidFill>
                  <a:prstClr val="black">
                    <a:tint val="75000"/>
                  </a:prstClr>
                </a:solidFill>
              </a:rPr>
              <a:pPr>
                <a:defRPr/>
              </a:pPr>
              <a:t>7/11/2023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E02F97E-9397-2649-B92F-C924EB6B5D7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784855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9205" y="5440680"/>
            <a:ext cx="7680960" cy="642303"/>
          </a:xfrm>
        </p:spPr>
        <p:txBody>
          <a:bodyPr anchor="b"/>
          <a:lstStyle>
            <a:lvl1pPr algn="l">
              <a:defRPr sz="2600" b="1"/>
            </a:lvl1pPr>
          </a:lstStyle>
          <a:p>
            <a:r>
              <a:rPr lang="en-US"/>
              <a:t>Click to edit Master title style</a:t>
            </a:r>
          </a:p>
        </p:txBody>
      </p:sp>
      <p:sp>
        <p:nvSpPr>
          <p:cNvPr id="3" name="Picture Placeholder 2"/>
          <p:cNvSpPr>
            <a:spLocks noGrp="1"/>
          </p:cNvSpPr>
          <p:nvPr>
            <p:ph type="pic" idx="1"/>
          </p:nvPr>
        </p:nvSpPr>
        <p:spPr>
          <a:xfrm>
            <a:off x="2509205" y="694478"/>
            <a:ext cx="7680960" cy="4663440"/>
          </a:xfrm>
        </p:spPr>
        <p:txBody>
          <a:bodyPr rtlCol="0">
            <a:normAutofit/>
          </a:bodyPr>
          <a:lstStyle>
            <a:lvl1pPr marL="0" indent="0">
              <a:buNone/>
              <a:defRPr sz="4100"/>
            </a:lvl1pPr>
            <a:lvl2pPr marL="587822" indent="0">
              <a:buNone/>
              <a:defRPr sz="3600"/>
            </a:lvl2pPr>
            <a:lvl3pPr marL="1175644" indent="0">
              <a:buNone/>
              <a:defRPr sz="3100"/>
            </a:lvl3pPr>
            <a:lvl4pPr marL="1763466" indent="0">
              <a:buNone/>
              <a:defRPr sz="2600"/>
            </a:lvl4pPr>
            <a:lvl5pPr marL="2351288" indent="0">
              <a:buNone/>
              <a:defRPr sz="2600"/>
            </a:lvl5pPr>
            <a:lvl6pPr marL="2939110" indent="0">
              <a:buNone/>
              <a:defRPr sz="2600"/>
            </a:lvl6pPr>
            <a:lvl7pPr marL="3526932" indent="0">
              <a:buNone/>
              <a:defRPr sz="2600"/>
            </a:lvl7pPr>
            <a:lvl8pPr marL="4114754" indent="0">
              <a:buNone/>
              <a:defRPr sz="2600"/>
            </a:lvl8pPr>
            <a:lvl9pPr marL="4702576" indent="0">
              <a:buNone/>
              <a:defRPr sz="2600"/>
            </a:lvl9pPr>
          </a:lstStyle>
          <a:p>
            <a:pPr lvl="0"/>
            <a:r>
              <a:rPr lang="en-US" noProof="0"/>
              <a:t>Click icon to add picture</a:t>
            </a:r>
          </a:p>
        </p:txBody>
      </p:sp>
      <p:sp>
        <p:nvSpPr>
          <p:cNvPr id="4" name="Text Placeholder 3"/>
          <p:cNvSpPr>
            <a:spLocks noGrp="1"/>
          </p:cNvSpPr>
          <p:nvPr>
            <p:ph type="body" sz="half" idx="2"/>
          </p:nvPr>
        </p:nvSpPr>
        <p:spPr>
          <a:xfrm>
            <a:off x="2509205" y="6082983"/>
            <a:ext cx="7680960" cy="912177"/>
          </a:xfrm>
        </p:spPr>
        <p:txBody>
          <a:bodyPr/>
          <a:lstStyle>
            <a:lvl1pPr marL="0" indent="0">
              <a:buNone/>
              <a:defRPr sz="1800"/>
            </a:lvl1pPr>
            <a:lvl2pPr marL="587822" indent="0">
              <a:buNone/>
              <a:defRPr sz="1500"/>
            </a:lvl2pPr>
            <a:lvl3pPr marL="1175644" indent="0">
              <a:buNone/>
              <a:defRPr sz="1300"/>
            </a:lvl3pPr>
            <a:lvl4pPr marL="1763466" indent="0">
              <a:buNone/>
              <a:defRPr sz="1200"/>
            </a:lvl4pPr>
            <a:lvl5pPr marL="2351288" indent="0">
              <a:buNone/>
              <a:defRPr sz="1200"/>
            </a:lvl5pPr>
            <a:lvl6pPr marL="2939110" indent="0">
              <a:buNone/>
              <a:defRPr sz="1200"/>
            </a:lvl6pPr>
            <a:lvl7pPr marL="3526932" indent="0">
              <a:buNone/>
              <a:defRPr sz="1200"/>
            </a:lvl7pPr>
            <a:lvl8pPr marL="4114754" indent="0">
              <a:buNone/>
              <a:defRPr sz="1200"/>
            </a:lvl8pPr>
            <a:lvl9pPr marL="4702576" indent="0">
              <a:buNone/>
              <a:defRPr sz="12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A4F1922-B99D-CB4C-BE2A-9DBDCD7F4915}" type="datetimeFigureOut">
              <a:rPr lang="en-US">
                <a:solidFill>
                  <a:prstClr val="black">
                    <a:tint val="75000"/>
                  </a:prstClr>
                </a:solidFill>
              </a:rPr>
              <a:pPr>
                <a:defRPr/>
              </a:pPr>
              <a:t>7/11/2023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78B8677-605C-FE48-995A-BD0AE662104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22413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737DAD4E-EBA8-4254-9196-603FBB27EDC1}" type="datetimeFigureOut">
              <a:rPr lang="en-US" smtClean="0"/>
              <a:t>7/11/2023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5E355906-6B5E-43F9-981D-8B8E1231FAA0}"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7DAD4E-EBA8-4254-9196-603FBB27EDC1}" type="datetimeFigureOut">
              <a:rPr lang="en-US" smtClean="0"/>
              <a:t>7/11/2023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1" y="7081520"/>
            <a:ext cx="746760" cy="431800"/>
          </a:xfrm>
        </p:spPr>
        <p:txBody>
          <a:bodyPr/>
          <a:lstStyle>
            <a:lvl1pPr>
              <a:defRPr>
                <a:solidFill>
                  <a:schemeClr val="tx2"/>
                </a:solidFill>
              </a:defRPr>
            </a:lvl1pPr>
          </a:lstStyle>
          <a:p>
            <a:fld id="{5E355906-6B5E-43F9-981D-8B8E1231FAA0}"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3443" y="309458"/>
            <a:ext cx="11308080" cy="985943"/>
          </a:xfrm>
        </p:spPr>
        <p:txBody>
          <a:bodyPr anchor="ctr"/>
          <a:lstStyle>
            <a:lvl1pPr algn="l">
              <a:buNone/>
              <a:defRPr sz="5700" b="0"/>
            </a:lvl1pPr>
          </a:lstStyle>
          <a:p>
            <a:r>
              <a:rPr kumimoji="0" lang="en-US"/>
              <a:t>Click to edit Master title style</a:t>
            </a:r>
          </a:p>
        </p:txBody>
      </p:sp>
      <p:sp>
        <p:nvSpPr>
          <p:cNvPr id="5" name="Date Placeholder 4"/>
          <p:cNvSpPr>
            <a:spLocks noGrp="1"/>
          </p:cNvSpPr>
          <p:nvPr>
            <p:ph type="dt" sz="half" idx="10"/>
          </p:nvPr>
        </p:nvSpPr>
        <p:spPr/>
        <p:txBody>
          <a:bodyPr/>
          <a:lstStyle/>
          <a:p>
            <a:fld id="{737DAD4E-EBA8-4254-9196-603FBB27EDC1}" type="datetimeFigureOut">
              <a:rPr lang="en-US" smtClean="0"/>
              <a:t>7/11/2023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5E355906-6B5E-43F9-981D-8B8E1231FAA0}" type="slidenum">
              <a:rPr lang="en-US" smtClean="0"/>
              <a:t>‹#›</a:t>
            </a:fld>
            <a:endParaRPr lang="en-US" dirty="0"/>
          </a:p>
        </p:txBody>
      </p:sp>
      <p:sp>
        <p:nvSpPr>
          <p:cNvPr id="3" name="Text Placeholder 2"/>
          <p:cNvSpPr>
            <a:spLocks noGrp="1"/>
          </p:cNvSpPr>
          <p:nvPr>
            <p:ph type="body" idx="2"/>
          </p:nvPr>
        </p:nvSpPr>
        <p:spPr>
          <a:xfrm>
            <a:off x="853440" y="1986280"/>
            <a:ext cx="2240280" cy="492252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75976" tIns="234634" rIns="175976" bIns="117318"/>
          <a:lstStyle>
            <a:lvl1pPr marL="0" indent="0">
              <a:spcAft>
                <a:spcPts val="1286"/>
              </a:spcAft>
              <a:buNone/>
              <a:defRPr sz="2300"/>
            </a:lvl1pPr>
            <a:lvl2pPr>
              <a:buNone/>
              <a:defRPr sz="1500"/>
            </a:lvl2pPr>
            <a:lvl3pPr>
              <a:buNone/>
              <a:defRPr sz="1300"/>
            </a:lvl3pPr>
            <a:lvl4pPr>
              <a:buNone/>
              <a:defRPr sz="1200"/>
            </a:lvl4pPr>
            <a:lvl5pPr>
              <a:buNone/>
              <a:defRPr sz="12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307080" y="1986280"/>
            <a:ext cx="8961120" cy="500888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40280" y="6217920"/>
            <a:ext cx="10241280" cy="777240"/>
          </a:xfrm>
        </p:spPr>
        <p:txBody>
          <a:bodyPr/>
          <a:lstStyle>
            <a:lvl1pPr marL="0" indent="0">
              <a:buFontTx/>
              <a:buNone/>
              <a:defRPr sz="2200"/>
            </a:lvl1pPr>
            <a:lvl2pPr>
              <a:buFontTx/>
              <a:buNone/>
              <a:defRPr sz="1500"/>
            </a:lvl2pPr>
            <a:lvl3pPr>
              <a:buFontTx/>
              <a:buNone/>
              <a:defRPr sz="1300"/>
            </a:lvl3pPr>
            <a:lvl4pPr>
              <a:buFontTx/>
              <a:buNone/>
              <a:defRPr sz="1200"/>
            </a:lvl4pPr>
            <a:lvl5pPr>
              <a:buFontTx/>
              <a:buNone/>
              <a:defRPr sz="1200"/>
            </a:lvl5pPr>
          </a:lstStyle>
          <a:p>
            <a:pPr lvl="0" eaLnBrk="1" latinLnBrk="0" hangingPunct="1"/>
            <a:r>
              <a:rPr kumimoji="0" lang="en-US"/>
              <a:t>Click to edit Master text styles</a:t>
            </a:r>
          </a:p>
        </p:txBody>
      </p:sp>
      <p:sp>
        <p:nvSpPr>
          <p:cNvPr id="8" name="Rectangle 7"/>
          <p:cNvSpPr/>
          <p:nvPr/>
        </p:nvSpPr>
        <p:spPr bwMode="white">
          <a:xfrm>
            <a:off x="-12802" y="5181600"/>
            <a:ext cx="12801600" cy="10052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17318" tIns="58660" rIns="117318" bIns="58660" anchor="ctr"/>
          <a:lstStyle/>
          <a:p>
            <a:pPr algn="ctr" eaLnBrk="1" latinLnBrk="0" hangingPunct="1"/>
            <a:endParaRPr kumimoji="0" lang="en-US" dirty="0"/>
          </a:p>
        </p:txBody>
      </p:sp>
      <p:sp>
        <p:nvSpPr>
          <p:cNvPr id="9" name="Rectangle 8"/>
          <p:cNvSpPr/>
          <p:nvPr/>
        </p:nvSpPr>
        <p:spPr>
          <a:xfrm>
            <a:off x="-12802" y="5285232"/>
            <a:ext cx="2048256" cy="80833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17318" tIns="58660" rIns="117318" bIns="58660" anchor="ctr"/>
          <a:lstStyle/>
          <a:p>
            <a:pPr algn="ctr" eaLnBrk="1" latinLnBrk="0" hangingPunct="1"/>
            <a:endParaRPr kumimoji="0" lang="en-US" dirty="0"/>
          </a:p>
        </p:txBody>
      </p:sp>
      <p:sp>
        <p:nvSpPr>
          <p:cNvPr id="10" name="Rectangle 9"/>
          <p:cNvSpPr/>
          <p:nvPr/>
        </p:nvSpPr>
        <p:spPr>
          <a:xfrm>
            <a:off x="2163470" y="5274869"/>
            <a:ext cx="10638130" cy="80833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17318" tIns="58660" rIns="117318" bIns="58660" anchor="ctr"/>
          <a:lstStyle/>
          <a:p>
            <a:pPr algn="ctr" eaLnBrk="1" latinLnBrk="0" hangingPunct="1"/>
            <a:endParaRPr kumimoji="0" lang="en-US" dirty="0"/>
          </a:p>
        </p:txBody>
      </p:sp>
      <p:sp>
        <p:nvSpPr>
          <p:cNvPr id="2" name="Title 1"/>
          <p:cNvSpPr>
            <a:spLocks noGrp="1"/>
          </p:cNvSpPr>
          <p:nvPr>
            <p:ph type="title"/>
          </p:nvPr>
        </p:nvSpPr>
        <p:spPr>
          <a:xfrm>
            <a:off x="2240280" y="5267960"/>
            <a:ext cx="10241280" cy="777240"/>
          </a:xfrm>
        </p:spPr>
        <p:txBody>
          <a:bodyPr anchor="ctr"/>
          <a:lstStyle>
            <a:lvl1pPr algn="l">
              <a:buNone/>
              <a:defRPr sz="3600" b="0">
                <a:solidFill>
                  <a:srgbClr val="FFFFFF"/>
                </a:solidFill>
              </a:defRPr>
            </a:lvl1pPr>
          </a:lstStyle>
          <a:p>
            <a:r>
              <a:rPr kumimoji="0" lang="en-US"/>
              <a:t>Click to edit Master title style</a:t>
            </a:r>
          </a:p>
        </p:txBody>
      </p:sp>
      <p:sp>
        <p:nvSpPr>
          <p:cNvPr id="11" name="Rectangle 10"/>
          <p:cNvSpPr/>
          <p:nvPr/>
        </p:nvSpPr>
        <p:spPr bwMode="white">
          <a:xfrm>
            <a:off x="2026920" y="0"/>
            <a:ext cx="140818" cy="778276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17318" tIns="58660" rIns="117318" bIns="58660" anchor="ctr"/>
          <a:lstStyle/>
          <a:p>
            <a:pPr algn="ctr" eaLnBrk="1" latinLnBrk="0" hangingPunct="1"/>
            <a:endParaRPr kumimoji="0" lang="en-US" dirty="0"/>
          </a:p>
        </p:txBody>
      </p:sp>
      <p:sp>
        <p:nvSpPr>
          <p:cNvPr id="12" name="Date Placeholder 11"/>
          <p:cNvSpPr>
            <a:spLocks noGrp="1"/>
          </p:cNvSpPr>
          <p:nvPr>
            <p:ph type="dt" sz="half" idx="10"/>
          </p:nvPr>
        </p:nvSpPr>
        <p:spPr>
          <a:xfrm>
            <a:off x="8747760" y="7081670"/>
            <a:ext cx="3733800" cy="413808"/>
          </a:xfrm>
        </p:spPr>
        <p:txBody>
          <a:bodyPr rtlCol="0"/>
          <a:lstStyle/>
          <a:p>
            <a:fld id="{737DAD4E-EBA8-4254-9196-603FBB27EDC1}" type="datetimeFigureOut">
              <a:rPr lang="en-US" smtClean="0"/>
              <a:t>7/11/2023</a:t>
            </a:fld>
            <a:endParaRPr lang="en-US" dirty="0"/>
          </a:p>
        </p:txBody>
      </p:sp>
      <p:sp>
        <p:nvSpPr>
          <p:cNvPr id="13" name="Slide Number Placeholder 12"/>
          <p:cNvSpPr>
            <a:spLocks noGrp="1"/>
          </p:cNvSpPr>
          <p:nvPr>
            <p:ph type="sldNum" sz="quarter" idx="11"/>
          </p:nvPr>
        </p:nvSpPr>
        <p:spPr>
          <a:xfrm>
            <a:off x="0" y="5289550"/>
            <a:ext cx="2026920" cy="752055"/>
          </a:xfrm>
        </p:spPr>
        <p:txBody>
          <a:bodyPr rtlCol="0"/>
          <a:lstStyle>
            <a:lvl1pPr>
              <a:defRPr sz="3600"/>
            </a:lvl1pPr>
          </a:lstStyle>
          <a:p>
            <a:fld id="{5E355906-6B5E-43F9-981D-8B8E1231FAA0}" type="slidenum">
              <a:rPr lang="en-US" smtClean="0"/>
              <a:t>‹#›</a:t>
            </a:fld>
            <a:endParaRPr lang="en-US" dirty="0"/>
          </a:p>
        </p:txBody>
      </p:sp>
      <p:sp>
        <p:nvSpPr>
          <p:cNvPr id="14" name="Footer Placeholder 13"/>
          <p:cNvSpPr>
            <a:spLocks noGrp="1"/>
          </p:cNvSpPr>
          <p:nvPr>
            <p:ph type="ftr" sz="quarter" idx="12"/>
          </p:nvPr>
        </p:nvSpPr>
        <p:spPr>
          <a:xfrm>
            <a:off x="2240280" y="7081449"/>
            <a:ext cx="6400800" cy="413808"/>
          </a:xfrm>
        </p:spPr>
        <p:txBody>
          <a:bodyPr rtlCol="0"/>
          <a:lstStyle/>
          <a:p>
            <a:endParaRPr lang="en-US" dirty="0"/>
          </a:p>
        </p:txBody>
      </p:sp>
      <p:sp>
        <p:nvSpPr>
          <p:cNvPr id="3" name="Picture Placeholder 2"/>
          <p:cNvSpPr>
            <a:spLocks noGrp="1"/>
          </p:cNvSpPr>
          <p:nvPr>
            <p:ph type="pic" idx="1"/>
          </p:nvPr>
        </p:nvSpPr>
        <p:spPr>
          <a:xfrm>
            <a:off x="2184806" y="0"/>
            <a:ext cx="10616794" cy="5178146"/>
          </a:xfrm>
          <a:solidFill>
            <a:schemeClr val="accent1">
              <a:tint val="40000"/>
            </a:schemeClr>
          </a:solidFill>
          <a:ln>
            <a:noFill/>
          </a:ln>
        </p:spPr>
        <p:txBody>
          <a:bodyPr/>
          <a:lstStyle>
            <a:lvl1pPr marL="0" indent="0">
              <a:buNone/>
              <a:defRPr sz="4100"/>
            </a:lvl1pPr>
          </a:lstStyle>
          <a:p>
            <a:r>
              <a:rPr kumimoji="0" lang="en-US" dirty="0"/>
              <a:t>Click icon to add picture</a:t>
            </a: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5.emf"/><Relationship Id="rId5" Type="http://schemas.openxmlformats.org/officeDocument/2006/relationships/slideLayout" Target="../slideLayouts/slideLayout32.xml"/><Relationship Id="rId10" Type="http://schemas.openxmlformats.org/officeDocument/2006/relationships/theme" Target="../theme/theme3.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10" Type="http://schemas.openxmlformats.org/officeDocument/2006/relationships/image" Target="../media/image5.emf"/><Relationship Id="rId4" Type="http://schemas.openxmlformats.org/officeDocument/2006/relationships/slideLayout" Target="../slideLayouts/slideLayout40.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10" Type="http://schemas.openxmlformats.org/officeDocument/2006/relationships/image" Target="../media/image5.emf"/><Relationship Id="rId4" Type="http://schemas.openxmlformats.org/officeDocument/2006/relationships/slideLayout" Target="../slideLayouts/slideLayout48.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53440" y="259080"/>
            <a:ext cx="11414760" cy="1122680"/>
          </a:xfrm>
          <a:prstGeom prst="rect">
            <a:avLst/>
          </a:prstGeom>
        </p:spPr>
        <p:txBody>
          <a:bodyPr vert="horz" lIns="117318" tIns="58660" rIns="117318" bIns="58660" anchor="ctr">
            <a:normAutofit/>
          </a:bodyPr>
          <a:lstStyle/>
          <a:p>
            <a:r>
              <a:rPr kumimoji="0" lang="en-US"/>
              <a:t>Click to edit Master title style</a:t>
            </a:r>
          </a:p>
        </p:txBody>
      </p:sp>
      <p:sp>
        <p:nvSpPr>
          <p:cNvPr id="13" name="Text Placeholder 12"/>
          <p:cNvSpPr>
            <a:spLocks noGrp="1"/>
          </p:cNvSpPr>
          <p:nvPr>
            <p:ph type="body" idx="1"/>
          </p:nvPr>
        </p:nvSpPr>
        <p:spPr>
          <a:xfrm>
            <a:off x="857709" y="1813560"/>
            <a:ext cx="11414760" cy="5129784"/>
          </a:xfrm>
          <a:prstGeom prst="rect">
            <a:avLst/>
          </a:prstGeom>
        </p:spPr>
        <p:txBody>
          <a:bodyPr vert="horz" lIns="117318" tIns="58660" rIns="117318" bIns="5866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4400" y="7081670"/>
            <a:ext cx="3733800" cy="413808"/>
          </a:xfrm>
          <a:prstGeom prst="rect">
            <a:avLst/>
          </a:prstGeom>
        </p:spPr>
        <p:txBody>
          <a:bodyPr vert="horz" lIns="117318" tIns="58660" rIns="117318" bIns="58660" anchor="ctr" anchorCtr="0"/>
          <a:lstStyle>
            <a:lvl1pPr algn="l" eaLnBrk="1" latinLnBrk="0" hangingPunct="1">
              <a:defRPr kumimoji="0" sz="1800">
                <a:solidFill>
                  <a:schemeClr val="tx2"/>
                </a:solidFill>
              </a:defRPr>
            </a:lvl1pPr>
          </a:lstStyle>
          <a:p>
            <a:fld id="{737DAD4E-EBA8-4254-9196-603FBB27EDC1}" type="datetimeFigureOut">
              <a:rPr lang="en-US" smtClean="0"/>
              <a:t>7/11/2023</a:t>
            </a:fld>
            <a:endParaRPr lang="en-US" dirty="0"/>
          </a:p>
        </p:txBody>
      </p:sp>
      <p:sp>
        <p:nvSpPr>
          <p:cNvPr id="3" name="Footer Placeholder 2"/>
          <p:cNvSpPr>
            <a:spLocks noGrp="1"/>
          </p:cNvSpPr>
          <p:nvPr>
            <p:ph type="ftr" sz="quarter" idx="3"/>
          </p:nvPr>
        </p:nvSpPr>
        <p:spPr>
          <a:xfrm>
            <a:off x="853472" y="7081449"/>
            <a:ext cx="7589516" cy="413808"/>
          </a:xfrm>
          <a:prstGeom prst="rect">
            <a:avLst/>
          </a:prstGeom>
        </p:spPr>
        <p:txBody>
          <a:bodyPr vert="horz" lIns="117318" tIns="58660" rIns="117318" bIns="58660" anchor="ctr"/>
          <a:lstStyle>
            <a:lvl1pPr algn="r" eaLnBrk="1" latinLnBrk="0" hangingPunct="1">
              <a:defRPr kumimoji="0" sz="1800">
                <a:solidFill>
                  <a:schemeClr val="tx2"/>
                </a:solidFill>
              </a:defRPr>
            </a:lvl1pPr>
          </a:lstStyle>
          <a:p>
            <a:endParaRPr lang="en-US" dirty="0"/>
          </a:p>
        </p:txBody>
      </p:sp>
      <p:sp>
        <p:nvSpPr>
          <p:cNvPr id="7" name="Rectangle 6"/>
          <p:cNvSpPr/>
          <p:nvPr/>
        </p:nvSpPr>
        <p:spPr bwMode="white">
          <a:xfrm>
            <a:off x="0" y="1399032"/>
            <a:ext cx="12801600" cy="3627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17318" tIns="58660" rIns="117318" bIns="58660" anchor="ctr"/>
          <a:lstStyle/>
          <a:p>
            <a:pPr algn="ctr" eaLnBrk="1" latinLnBrk="0" hangingPunct="1"/>
            <a:endParaRPr kumimoji="0" lang="en-US" dirty="0"/>
          </a:p>
        </p:txBody>
      </p:sp>
      <p:sp>
        <p:nvSpPr>
          <p:cNvPr id="8" name="Rectangle 7"/>
          <p:cNvSpPr/>
          <p:nvPr/>
        </p:nvSpPr>
        <p:spPr>
          <a:xfrm>
            <a:off x="1" y="1450848"/>
            <a:ext cx="746760" cy="25908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17318" tIns="58660" rIns="117318" bIns="58660" anchor="ctr"/>
          <a:lstStyle/>
          <a:p>
            <a:pPr algn="ctr" eaLnBrk="1" latinLnBrk="0" hangingPunct="1"/>
            <a:endParaRPr kumimoji="0" lang="en-US" dirty="0"/>
          </a:p>
        </p:txBody>
      </p:sp>
      <p:sp>
        <p:nvSpPr>
          <p:cNvPr id="9" name="Rectangle 8"/>
          <p:cNvSpPr/>
          <p:nvPr/>
        </p:nvSpPr>
        <p:spPr>
          <a:xfrm>
            <a:off x="826771" y="1450848"/>
            <a:ext cx="11974830" cy="25908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17318" tIns="58660" rIns="117318" bIns="58660"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1" y="1441856"/>
            <a:ext cx="746760" cy="277073"/>
          </a:xfrm>
          <a:prstGeom prst="rect">
            <a:avLst/>
          </a:prstGeom>
        </p:spPr>
        <p:txBody>
          <a:bodyPr vert="horz" lIns="117318" tIns="58660" rIns="117318" bIns="58660" anchor="ctr" anchorCtr="0">
            <a:normAutofit/>
          </a:bodyPr>
          <a:lstStyle>
            <a:lvl1pPr algn="ctr" eaLnBrk="1" latinLnBrk="0" hangingPunct="1">
              <a:defRPr kumimoji="0" sz="1800" b="1">
                <a:solidFill>
                  <a:srgbClr val="FFFFFF"/>
                </a:solidFill>
              </a:defRPr>
            </a:lvl1pPr>
          </a:lstStyle>
          <a:p>
            <a:fld id="{5E355906-6B5E-43F9-981D-8B8E1231FAA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700" kern="1200">
          <a:solidFill>
            <a:schemeClr val="tx2"/>
          </a:solidFill>
          <a:latin typeface="+mj-lt"/>
          <a:ea typeface="+mj-ea"/>
          <a:cs typeface="+mj-cs"/>
        </a:defRPr>
      </a:lvl1pPr>
    </p:titleStyle>
    <p:bodyStyle>
      <a:lvl1pPr marL="410613" indent="-410613" algn="l" rtl="0" eaLnBrk="1" latinLnBrk="0" hangingPunct="1">
        <a:spcBef>
          <a:spcPts val="900"/>
        </a:spcBef>
        <a:buClr>
          <a:schemeClr val="accent2"/>
        </a:buClr>
        <a:buSzPct val="60000"/>
        <a:buFont typeface="Wingdings"/>
        <a:buChar char=""/>
        <a:defRPr kumimoji="0" sz="3700" kern="1200">
          <a:solidFill>
            <a:schemeClr val="tx1"/>
          </a:solidFill>
          <a:latin typeface="+mn-lt"/>
          <a:ea typeface="+mn-ea"/>
          <a:cs typeface="+mn-cs"/>
        </a:defRPr>
      </a:lvl1pPr>
      <a:lvl2pPr marL="821223" indent="-351953" algn="l" rtl="0" eaLnBrk="1" latinLnBrk="0" hangingPunct="1">
        <a:spcBef>
          <a:spcPts val="707"/>
        </a:spcBef>
        <a:buClr>
          <a:schemeClr val="accent1"/>
        </a:buClr>
        <a:buSzPct val="70000"/>
        <a:buFont typeface="Wingdings 2"/>
        <a:buChar char=""/>
        <a:defRPr kumimoji="0" sz="3300" kern="1200">
          <a:solidFill>
            <a:schemeClr val="tx1"/>
          </a:solidFill>
          <a:latin typeface="+mn-lt"/>
          <a:ea typeface="+mn-ea"/>
          <a:cs typeface="+mn-cs"/>
        </a:defRPr>
      </a:lvl2pPr>
      <a:lvl3pPr marL="1173170" indent="-293299" algn="l" rtl="0" eaLnBrk="1" latinLnBrk="0" hangingPunct="1">
        <a:spcBef>
          <a:spcPts val="643"/>
        </a:spcBef>
        <a:buClr>
          <a:schemeClr val="accent2"/>
        </a:buClr>
        <a:buSzPct val="75000"/>
        <a:buFont typeface="Wingdings"/>
        <a:buChar char=""/>
        <a:defRPr kumimoji="0" sz="3000" kern="1200">
          <a:solidFill>
            <a:schemeClr val="tx1"/>
          </a:solidFill>
          <a:latin typeface="+mn-lt"/>
          <a:ea typeface="+mn-ea"/>
          <a:cs typeface="+mn-cs"/>
        </a:defRPr>
      </a:lvl3pPr>
      <a:lvl4pPr marL="1759759" indent="-293299" algn="l" rtl="0" eaLnBrk="1" latinLnBrk="0" hangingPunct="1">
        <a:spcBef>
          <a:spcPts val="514"/>
        </a:spcBef>
        <a:buClr>
          <a:schemeClr val="accent3"/>
        </a:buClr>
        <a:buSzPct val="75000"/>
        <a:buFont typeface="Wingdings"/>
        <a:buChar char=""/>
        <a:defRPr kumimoji="0" sz="2600" kern="1200">
          <a:solidFill>
            <a:schemeClr val="tx1"/>
          </a:solidFill>
          <a:latin typeface="+mn-lt"/>
          <a:ea typeface="+mn-ea"/>
          <a:cs typeface="+mn-cs"/>
        </a:defRPr>
      </a:lvl4pPr>
      <a:lvl5pPr marL="2346343" indent="-293299" algn="l" rtl="0" eaLnBrk="1" latinLnBrk="0" hangingPunct="1">
        <a:spcBef>
          <a:spcPts val="514"/>
        </a:spcBef>
        <a:buClr>
          <a:schemeClr val="accent4"/>
        </a:buClr>
        <a:buSzPct val="65000"/>
        <a:buFont typeface="Wingdings"/>
        <a:buChar char=""/>
        <a:defRPr kumimoji="0" sz="2600" kern="1200">
          <a:solidFill>
            <a:schemeClr val="tx1"/>
          </a:solidFill>
          <a:latin typeface="+mn-lt"/>
          <a:ea typeface="+mn-ea"/>
          <a:cs typeface="+mn-cs"/>
        </a:defRPr>
      </a:lvl5pPr>
      <a:lvl6pPr marL="2698304" indent="-293299" algn="l" rtl="0" eaLnBrk="1" latinLnBrk="0" hangingPunct="1">
        <a:spcBef>
          <a:spcPct val="20000"/>
        </a:spcBef>
        <a:buClr>
          <a:schemeClr val="accent1"/>
        </a:buClr>
        <a:buFont typeface="Wingdings"/>
        <a:buChar char="§"/>
        <a:defRPr kumimoji="0" sz="2300" kern="1200" baseline="0">
          <a:solidFill>
            <a:schemeClr val="tx1"/>
          </a:solidFill>
          <a:latin typeface="+mn-lt"/>
          <a:ea typeface="+mn-ea"/>
          <a:cs typeface="+mn-cs"/>
        </a:defRPr>
      </a:lvl6pPr>
      <a:lvl7pPr marL="3050249" indent="-293299" algn="l" rtl="0" eaLnBrk="1" latinLnBrk="0" hangingPunct="1">
        <a:spcBef>
          <a:spcPct val="20000"/>
        </a:spcBef>
        <a:buClr>
          <a:schemeClr val="accent2"/>
        </a:buClr>
        <a:buFont typeface="Wingdings"/>
        <a:buChar char="§"/>
        <a:defRPr kumimoji="0" sz="2300" kern="1200" baseline="0">
          <a:solidFill>
            <a:schemeClr val="tx1"/>
          </a:solidFill>
          <a:latin typeface="+mn-lt"/>
          <a:ea typeface="+mn-ea"/>
          <a:cs typeface="+mn-cs"/>
        </a:defRPr>
      </a:lvl7pPr>
      <a:lvl8pPr marL="3402200" indent="-293299" algn="l" rtl="0" eaLnBrk="1" latinLnBrk="0" hangingPunct="1">
        <a:spcBef>
          <a:spcPct val="20000"/>
        </a:spcBef>
        <a:buClr>
          <a:schemeClr val="accent3"/>
        </a:buClr>
        <a:buFont typeface="Wingdings"/>
        <a:buChar char="§"/>
        <a:defRPr kumimoji="0" sz="2300" kern="1200" baseline="0">
          <a:solidFill>
            <a:schemeClr val="tx1"/>
          </a:solidFill>
          <a:latin typeface="+mn-lt"/>
          <a:ea typeface="+mn-ea"/>
          <a:cs typeface="+mn-cs"/>
        </a:defRPr>
      </a:lvl8pPr>
      <a:lvl9pPr marL="3754155" indent="-293299" algn="l" rtl="0" eaLnBrk="1" latinLnBrk="0" hangingPunct="1">
        <a:spcBef>
          <a:spcPct val="20000"/>
        </a:spcBef>
        <a:buClr>
          <a:schemeClr val="accent4"/>
        </a:buClr>
        <a:buFont typeface="Wingdings"/>
        <a:buChar char="§"/>
        <a:defRPr kumimoji="0" sz="23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86589" algn="l" rtl="0" eaLnBrk="1" latinLnBrk="0" hangingPunct="1">
        <a:defRPr kumimoji="0" kern="1200">
          <a:solidFill>
            <a:schemeClr val="tx1"/>
          </a:solidFill>
          <a:latin typeface="+mn-lt"/>
          <a:ea typeface="+mn-ea"/>
          <a:cs typeface="+mn-cs"/>
        </a:defRPr>
      </a:lvl2pPr>
      <a:lvl3pPr marL="1173170" algn="l" rtl="0" eaLnBrk="1" latinLnBrk="0" hangingPunct="1">
        <a:defRPr kumimoji="0" kern="1200">
          <a:solidFill>
            <a:schemeClr val="tx1"/>
          </a:solidFill>
          <a:latin typeface="+mn-lt"/>
          <a:ea typeface="+mn-ea"/>
          <a:cs typeface="+mn-cs"/>
        </a:defRPr>
      </a:lvl3pPr>
      <a:lvl4pPr marL="1759759" algn="l" rtl="0" eaLnBrk="1" latinLnBrk="0" hangingPunct="1">
        <a:defRPr kumimoji="0" kern="1200">
          <a:solidFill>
            <a:schemeClr val="tx1"/>
          </a:solidFill>
          <a:latin typeface="+mn-lt"/>
          <a:ea typeface="+mn-ea"/>
          <a:cs typeface="+mn-cs"/>
        </a:defRPr>
      </a:lvl4pPr>
      <a:lvl5pPr marL="2346343" algn="l" rtl="0" eaLnBrk="1" latinLnBrk="0" hangingPunct="1">
        <a:defRPr kumimoji="0" kern="1200">
          <a:solidFill>
            <a:schemeClr val="tx1"/>
          </a:solidFill>
          <a:latin typeface="+mn-lt"/>
          <a:ea typeface="+mn-ea"/>
          <a:cs typeface="+mn-cs"/>
        </a:defRPr>
      </a:lvl5pPr>
      <a:lvl6pPr marL="2932931" algn="l" rtl="0" eaLnBrk="1" latinLnBrk="0" hangingPunct="1">
        <a:defRPr kumimoji="0" kern="1200">
          <a:solidFill>
            <a:schemeClr val="tx1"/>
          </a:solidFill>
          <a:latin typeface="+mn-lt"/>
          <a:ea typeface="+mn-ea"/>
          <a:cs typeface="+mn-cs"/>
        </a:defRPr>
      </a:lvl6pPr>
      <a:lvl7pPr marL="3519515" algn="l" rtl="0" eaLnBrk="1" latinLnBrk="0" hangingPunct="1">
        <a:defRPr kumimoji="0" kern="1200">
          <a:solidFill>
            <a:schemeClr val="tx1"/>
          </a:solidFill>
          <a:latin typeface="+mn-lt"/>
          <a:ea typeface="+mn-ea"/>
          <a:cs typeface="+mn-cs"/>
        </a:defRPr>
      </a:lvl7pPr>
      <a:lvl8pPr marL="4106104" algn="l" rtl="0" eaLnBrk="1" latinLnBrk="0" hangingPunct="1">
        <a:defRPr kumimoji="0" kern="1200">
          <a:solidFill>
            <a:schemeClr val="tx1"/>
          </a:solidFill>
          <a:latin typeface="+mn-lt"/>
          <a:ea typeface="+mn-ea"/>
          <a:cs typeface="+mn-cs"/>
        </a:defRPr>
      </a:lvl8pPr>
      <a:lvl9pPr marL="4692687"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413836"/>
            <a:ext cx="11041380" cy="1502305"/>
          </a:xfrm>
          <a:prstGeom prst="rect">
            <a:avLst/>
          </a:prstGeom>
        </p:spPr>
        <p:txBody>
          <a:bodyPr vert="horz" lIns="117318" tIns="58660" rIns="117318" bIns="58660" rtlCol="0" anchor="ctr">
            <a:normAutofit/>
          </a:bodyPr>
          <a:lstStyle/>
          <a:p>
            <a:r>
              <a:rPr lang="en-US"/>
              <a:t>Click to edit Master title style</a:t>
            </a:r>
          </a:p>
        </p:txBody>
      </p:sp>
      <p:sp>
        <p:nvSpPr>
          <p:cNvPr id="3" name="Text Placeholder 2"/>
          <p:cNvSpPr>
            <a:spLocks noGrp="1"/>
          </p:cNvSpPr>
          <p:nvPr>
            <p:ph type="body" idx="1"/>
          </p:nvPr>
        </p:nvSpPr>
        <p:spPr>
          <a:xfrm>
            <a:off x="880110" y="2069042"/>
            <a:ext cx="11041380" cy="4931516"/>
          </a:xfrm>
          <a:prstGeom prst="rect">
            <a:avLst/>
          </a:prstGeom>
        </p:spPr>
        <p:txBody>
          <a:bodyPr vert="horz" lIns="117318" tIns="58660" rIns="117318" bIns="5866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80110" y="7204013"/>
            <a:ext cx="2880360" cy="413808"/>
          </a:xfrm>
          <a:prstGeom prst="rect">
            <a:avLst/>
          </a:prstGeom>
        </p:spPr>
        <p:txBody>
          <a:bodyPr vert="horz" lIns="117318" tIns="58660" rIns="117318" bIns="5866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4240530" y="7204013"/>
            <a:ext cx="4320540" cy="413808"/>
          </a:xfrm>
          <a:prstGeom prst="rect">
            <a:avLst/>
          </a:prstGeom>
        </p:spPr>
        <p:txBody>
          <a:bodyPr vert="horz" lIns="117318" tIns="58660" rIns="117318" bIns="5866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9041130" y="7204013"/>
            <a:ext cx="2880360" cy="413808"/>
          </a:xfrm>
          <a:prstGeom prst="rect">
            <a:avLst/>
          </a:prstGeom>
        </p:spPr>
        <p:txBody>
          <a:bodyPr vert="horz" lIns="117318" tIns="58660" rIns="117318" bIns="58660" rtlCol="0" anchor="ctr"/>
          <a:lstStyle>
            <a:lvl1pPr algn="r">
              <a:defRPr sz="1200">
                <a:solidFill>
                  <a:schemeClr val="tx1">
                    <a:tint val="75000"/>
                  </a:schemeClr>
                </a:solidFill>
              </a:defRPr>
            </a:lvl1pPr>
          </a:lstStyle>
          <a:p>
            <a:fld id="{11F27F3A-B3E9-41ED-AF8F-A365F10BB6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38371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Lst>
  <p:hf hdr="0" ftr="0" dt="0"/>
  <p:txStyles>
    <p:titleStyle>
      <a:lvl1pPr algn="l" defTabSz="879878" rtl="0" eaLnBrk="1" latinLnBrk="0" hangingPunct="1">
        <a:lnSpc>
          <a:spcPct val="90000"/>
        </a:lnSpc>
        <a:spcBef>
          <a:spcPct val="0"/>
        </a:spcBef>
        <a:buNone/>
        <a:defRPr sz="4200" kern="1200">
          <a:solidFill>
            <a:schemeClr val="tx1"/>
          </a:solidFill>
          <a:latin typeface="+mj-lt"/>
          <a:ea typeface="+mj-ea"/>
          <a:cs typeface="+mj-cs"/>
        </a:defRPr>
      </a:lvl1pPr>
    </p:titleStyle>
    <p:bodyStyle>
      <a:lvl1pPr marL="219970" indent="-219970" algn="l" defTabSz="879878" rtl="0" eaLnBrk="1" latinLnBrk="0" hangingPunct="1">
        <a:lnSpc>
          <a:spcPct val="90000"/>
        </a:lnSpc>
        <a:spcBef>
          <a:spcPts val="964"/>
        </a:spcBef>
        <a:buFont typeface="Arial" panose="020B0604020202020204" pitchFamily="34" charset="0"/>
        <a:buChar char="•"/>
        <a:defRPr sz="2700" kern="1200">
          <a:solidFill>
            <a:schemeClr val="tx1"/>
          </a:solidFill>
          <a:latin typeface="+mn-lt"/>
          <a:ea typeface="+mn-ea"/>
          <a:cs typeface="+mn-cs"/>
        </a:defRPr>
      </a:lvl1pPr>
      <a:lvl2pPr marL="659911" indent="-219970" algn="l" defTabSz="879878" rtl="0" eaLnBrk="1" latinLnBrk="0" hangingPunct="1">
        <a:lnSpc>
          <a:spcPct val="90000"/>
        </a:lnSpc>
        <a:spcBef>
          <a:spcPts val="482"/>
        </a:spcBef>
        <a:buFont typeface="Arial" panose="020B0604020202020204" pitchFamily="34" charset="0"/>
        <a:buChar char="•"/>
        <a:defRPr sz="2300" kern="1200">
          <a:solidFill>
            <a:schemeClr val="tx1"/>
          </a:solidFill>
          <a:latin typeface="+mn-lt"/>
          <a:ea typeface="+mn-ea"/>
          <a:cs typeface="+mn-cs"/>
        </a:defRPr>
      </a:lvl2pPr>
      <a:lvl3pPr marL="1099849" indent="-219970" algn="l" defTabSz="879878" rtl="0" eaLnBrk="1" latinLnBrk="0" hangingPunct="1">
        <a:lnSpc>
          <a:spcPct val="90000"/>
        </a:lnSpc>
        <a:spcBef>
          <a:spcPts val="482"/>
        </a:spcBef>
        <a:buFont typeface="Arial" panose="020B0604020202020204" pitchFamily="34" charset="0"/>
        <a:buChar char="•"/>
        <a:defRPr sz="1900" kern="1200">
          <a:solidFill>
            <a:schemeClr val="tx1"/>
          </a:solidFill>
          <a:latin typeface="+mn-lt"/>
          <a:ea typeface="+mn-ea"/>
          <a:cs typeface="+mn-cs"/>
        </a:defRPr>
      </a:lvl3pPr>
      <a:lvl4pPr marL="1539793" indent="-219970" algn="l" defTabSz="879878"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4pPr>
      <a:lvl5pPr marL="1979730" indent="-219970" algn="l" defTabSz="879878"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5pPr>
      <a:lvl6pPr marL="2419669" indent="-219970" algn="l" defTabSz="879878"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6pPr>
      <a:lvl7pPr marL="2859608" indent="-219970" algn="l" defTabSz="879878"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7pPr>
      <a:lvl8pPr marL="3299546" indent="-219970" algn="l" defTabSz="879878"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8pPr>
      <a:lvl9pPr marL="3739483" indent="-219970" algn="l" defTabSz="879878" rtl="0" eaLnBrk="1" latinLnBrk="0" hangingPunct="1">
        <a:lnSpc>
          <a:spcPct val="90000"/>
        </a:lnSpc>
        <a:spcBef>
          <a:spcPts val="482"/>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879878" rtl="0" eaLnBrk="1" latinLnBrk="0" hangingPunct="1">
        <a:defRPr sz="1700" kern="1200">
          <a:solidFill>
            <a:schemeClr val="tx1"/>
          </a:solidFill>
          <a:latin typeface="+mn-lt"/>
          <a:ea typeface="+mn-ea"/>
          <a:cs typeface="+mn-cs"/>
        </a:defRPr>
      </a:lvl1pPr>
      <a:lvl2pPr marL="439940" algn="l" defTabSz="879878" rtl="0" eaLnBrk="1" latinLnBrk="0" hangingPunct="1">
        <a:defRPr sz="1700" kern="1200">
          <a:solidFill>
            <a:schemeClr val="tx1"/>
          </a:solidFill>
          <a:latin typeface="+mn-lt"/>
          <a:ea typeface="+mn-ea"/>
          <a:cs typeface="+mn-cs"/>
        </a:defRPr>
      </a:lvl2pPr>
      <a:lvl3pPr marL="879878" algn="l" defTabSz="879878" rtl="0" eaLnBrk="1" latinLnBrk="0" hangingPunct="1">
        <a:defRPr sz="1700" kern="1200">
          <a:solidFill>
            <a:schemeClr val="tx1"/>
          </a:solidFill>
          <a:latin typeface="+mn-lt"/>
          <a:ea typeface="+mn-ea"/>
          <a:cs typeface="+mn-cs"/>
        </a:defRPr>
      </a:lvl3pPr>
      <a:lvl4pPr marL="1319820" algn="l" defTabSz="879878" rtl="0" eaLnBrk="1" latinLnBrk="0" hangingPunct="1">
        <a:defRPr sz="1700" kern="1200">
          <a:solidFill>
            <a:schemeClr val="tx1"/>
          </a:solidFill>
          <a:latin typeface="+mn-lt"/>
          <a:ea typeface="+mn-ea"/>
          <a:cs typeface="+mn-cs"/>
        </a:defRPr>
      </a:lvl4pPr>
      <a:lvl5pPr marL="1759759" algn="l" defTabSz="879878" rtl="0" eaLnBrk="1" latinLnBrk="0" hangingPunct="1">
        <a:defRPr sz="1700" kern="1200">
          <a:solidFill>
            <a:schemeClr val="tx1"/>
          </a:solidFill>
          <a:latin typeface="+mn-lt"/>
          <a:ea typeface="+mn-ea"/>
          <a:cs typeface="+mn-cs"/>
        </a:defRPr>
      </a:lvl5pPr>
      <a:lvl6pPr marL="2199695" algn="l" defTabSz="879878" rtl="0" eaLnBrk="1" latinLnBrk="0" hangingPunct="1">
        <a:defRPr sz="1700" kern="1200">
          <a:solidFill>
            <a:schemeClr val="tx1"/>
          </a:solidFill>
          <a:latin typeface="+mn-lt"/>
          <a:ea typeface="+mn-ea"/>
          <a:cs typeface="+mn-cs"/>
        </a:defRPr>
      </a:lvl6pPr>
      <a:lvl7pPr marL="2639636" algn="l" defTabSz="879878" rtl="0" eaLnBrk="1" latinLnBrk="0" hangingPunct="1">
        <a:defRPr sz="1700" kern="1200">
          <a:solidFill>
            <a:schemeClr val="tx1"/>
          </a:solidFill>
          <a:latin typeface="+mn-lt"/>
          <a:ea typeface="+mn-ea"/>
          <a:cs typeface="+mn-cs"/>
        </a:defRPr>
      </a:lvl7pPr>
      <a:lvl8pPr marL="3079581" algn="l" defTabSz="879878" rtl="0" eaLnBrk="1" latinLnBrk="0" hangingPunct="1">
        <a:defRPr sz="1700" kern="1200">
          <a:solidFill>
            <a:schemeClr val="tx1"/>
          </a:solidFill>
          <a:latin typeface="+mn-lt"/>
          <a:ea typeface="+mn-ea"/>
          <a:cs typeface="+mn-cs"/>
        </a:defRPr>
      </a:lvl8pPr>
      <a:lvl9pPr marL="3519515" algn="l" defTabSz="879878"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40080" y="311256"/>
            <a:ext cx="1152144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17564" tIns="58782" rIns="117564" bIns="58782"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640080" y="1813563"/>
            <a:ext cx="11521440" cy="51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17564" tIns="58782" rIns="117564" bIns="5878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74168" y="7203866"/>
            <a:ext cx="2298299" cy="413808"/>
          </a:xfrm>
          <a:prstGeom prst="rect">
            <a:avLst/>
          </a:prstGeom>
        </p:spPr>
        <p:txBody>
          <a:bodyPr vert="horz" lIns="117564" tIns="58782" rIns="117564" bIns="58782" rtlCol="0" anchor="ctr"/>
          <a:lstStyle>
            <a:lvl1pPr algn="l" fontAlgn="auto">
              <a:spcBef>
                <a:spcPts val="0"/>
              </a:spcBef>
              <a:spcAft>
                <a:spcPts val="0"/>
              </a:spcAft>
              <a:defRPr sz="1500" b="0" i="0" smtClean="0">
                <a:solidFill>
                  <a:schemeClr val="tx1">
                    <a:tint val="75000"/>
                  </a:schemeClr>
                </a:solidFill>
                <a:latin typeface="Gotham-Book"/>
                <a:ea typeface="+mn-ea"/>
                <a:cs typeface="Gotham-Book"/>
              </a:defRPr>
            </a:lvl1pPr>
          </a:lstStyle>
          <a:p>
            <a:pPr defTabSz="587822">
              <a:defRPr/>
            </a:pPr>
            <a:fld id="{706FA77B-F54F-AD4A-86B8-3E201D1CD509}" type="datetimeFigureOut">
              <a:rPr lang="en-US" smtClean="0">
                <a:solidFill>
                  <a:prstClr val="black">
                    <a:tint val="75000"/>
                  </a:prstClr>
                </a:solidFill>
              </a:rPr>
              <a:pPr defTabSz="587822">
                <a:defRPr/>
              </a:pPr>
              <a:t>7/11/2023</a:t>
            </a:fld>
            <a:endParaRPr lang="en-US" dirty="0">
              <a:solidFill>
                <a:prstClr val="black">
                  <a:tint val="75000"/>
                </a:prstClr>
              </a:solidFill>
            </a:endParaRPr>
          </a:p>
        </p:txBody>
      </p:sp>
      <p:sp>
        <p:nvSpPr>
          <p:cNvPr id="5" name="Footer Placeholder 4"/>
          <p:cNvSpPr>
            <a:spLocks noGrp="1"/>
          </p:cNvSpPr>
          <p:nvPr>
            <p:ph type="ftr" sz="quarter" idx="3"/>
          </p:nvPr>
        </p:nvSpPr>
        <p:spPr>
          <a:xfrm>
            <a:off x="6487692" y="7203866"/>
            <a:ext cx="3119120" cy="413808"/>
          </a:xfrm>
          <a:prstGeom prst="rect">
            <a:avLst/>
          </a:prstGeom>
        </p:spPr>
        <p:txBody>
          <a:bodyPr vert="horz" lIns="117564" tIns="58782" rIns="117564" bIns="58782" rtlCol="0" anchor="ctr"/>
          <a:lstStyle>
            <a:lvl1pPr algn="ctr" fontAlgn="auto">
              <a:spcBef>
                <a:spcPts val="0"/>
              </a:spcBef>
              <a:spcAft>
                <a:spcPts val="0"/>
              </a:spcAft>
              <a:defRPr sz="1500">
                <a:solidFill>
                  <a:schemeClr val="tx1">
                    <a:tint val="75000"/>
                  </a:schemeClr>
                </a:solidFill>
                <a:latin typeface="Gotham-Book"/>
                <a:ea typeface="+mn-ea"/>
                <a:cs typeface="+mn-cs"/>
              </a:defRPr>
            </a:lvl1pPr>
          </a:lstStyle>
          <a:p>
            <a:pPr defTabSz="587822">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9863223" y="7203866"/>
            <a:ext cx="2298299" cy="413808"/>
          </a:xfrm>
          <a:prstGeom prst="rect">
            <a:avLst/>
          </a:prstGeom>
        </p:spPr>
        <p:txBody>
          <a:bodyPr vert="horz" lIns="117564" tIns="58782" rIns="117564" bIns="58782" rtlCol="0" anchor="ctr"/>
          <a:lstStyle>
            <a:lvl1pPr algn="r" fontAlgn="auto">
              <a:spcBef>
                <a:spcPts val="0"/>
              </a:spcBef>
              <a:spcAft>
                <a:spcPts val="0"/>
              </a:spcAft>
              <a:defRPr sz="1500" smtClean="0">
                <a:solidFill>
                  <a:schemeClr val="tx1">
                    <a:tint val="75000"/>
                  </a:schemeClr>
                </a:solidFill>
                <a:latin typeface="Gotham-Book"/>
                <a:ea typeface="+mn-ea"/>
                <a:cs typeface="+mn-cs"/>
              </a:defRPr>
            </a:lvl1pPr>
          </a:lstStyle>
          <a:p>
            <a:pPr defTabSz="587822">
              <a:defRPr/>
            </a:pPr>
            <a:fld id="{DB2BD5D6-1A96-0842-B70D-296473EC0EB6}" type="slidenum">
              <a:rPr lang="en-US" smtClean="0">
                <a:solidFill>
                  <a:prstClr val="black">
                    <a:tint val="75000"/>
                  </a:prstClr>
                </a:solidFill>
              </a:rPr>
              <a:pPr defTabSz="587822">
                <a:defRPr/>
              </a:pPr>
              <a:t>‹#›</a:t>
            </a:fld>
            <a:endParaRPr lang="en-US" dirty="0">
              <a:solidFill>
                <a:prstClr val="black">
                  <a:tint val="75000"/>
                </a:prstClr>
              </a:solidFill>
            </a:endParaRPr>
          </a:p>
        </p:txBody>
      </p:sp>
      <p:pic>
        <p:nvPicPr>
          <p:cNvPr id="3" name="Picture 2" descr="Powerpoint_Part1.pdf"/>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12818669" cy="7782763"/>
          </a:xfrm>
          <a:prstGeom prst="rect">
            <a:avLst/>
          </a:prstGeom>
        </p:spPr>
      </p:pic>
    </p:spTree>
    <p:extLst>
      <p:ext uri="{BB962C8B-B14F-4D97-AF65-F5344CB8AC3E}">
        <p14:creationId xmlns:p14="http://schemas.microsoft.com/office/powerpoint/2010/main" val="351061103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Lst>
  <p:txStyles>
    <p:titleStyle>
      <a:lvl1pPr algn="ctr" defTabSz="587822" rtl="0" eaLnBrk="1" fontAlgn="base" hangingPunct="1">
        <a:spcBef>
          <a:spcPct val="0"/>
        </a:spcBef>
        <a:spcAft>
          <a:spcPct val="0"/>
        </a:spcAft>
        <a:defRPr sz="5100" kern="1200">
          <a:solidFill>
            <a:schemeClr val="tx1"/>
          </a:solidFill>
          <a:latin typeface="Gotham-Book"/>
          <a:ea typeface="Gotham-Book"/>
          <a:cs typeface="Gotham-Book"/>
        </a:defRPr>
      </a:lvl1pPr>
      <a:lvl2pPr algn="ctr" defTabSz="587822" rtl="0" eaLnBrk="1" fontAlgn="base" hangingPunct="1">
        <a:spcBef>
          <a:spcPct val="0"/>
        </a:spcBef>
        <a:spcAft>
          <a:spcPct val="0"/>
        </a:spcAft>
        <a:defRPr sz="5700">
          <a:solidFill>
            <a:schemeClr val="tx1"/>
          </a:solidFill>
          <a:latin typeface="Calibri" charset="0"/>
          <a:ea typeface="ＭＳ Ｐゴシック" charset="0"/>
          <a:cs typeface="ＭＳ Ｐゴシック" charset="0"/>
        </a:defRPr>
      </a:lvl2pPr>
      <a:lvl3pPr algn="ctr" defTabSz="587822" rtl="0" eaLnBrk="1" fontAlgn="base" hangingPunct="1">
        <a:spcBef>
          <a:spcPct val="0"/>
        </a:spcBef>
        <a:spcAft>
          <a:spcPct val="0"/>
        </a:spcAft>
        <a:defRPr sz="5700">
          <a:solidFill>
            <a:schemeClr val="tx1"/>
          </a:solidFill>
          <a:latin typeface="Calibri" charset="0"/>
          <a:ea typeface="ＭＳ Ｐゴシック" charset="0"/>
          <a:cs typeface="ＭＳ Ｐゴシック" charset="0"/>
        </a:defRPr>
      </a:lvl3pPr>
      <a:lvl4pPr algn="ctr" defTabSz="587822" rtl="0" eaLnBrk="1" fontAlgn="base" hangingPunct="1">
        <a:spcBef>
          <a:spcPct val="0"/>
        </a:spcBef>
        <a:spcAft>
          <a:spcPct val="0"/>
        </a:spcAft>
        <a:defRPr sz="5700">
          <a:solidFill>
            <a:schemeClr val="tx1"/>
          </a:solidFill>
          <a:latin typeface="Calibri" charset="0"/>
          <a:ea typeface="ＭＳ Ｐゴシック" charset="0"/>
          <a:cs typeface="ＭＳ Ｐゴシック" charset="0"/>
        </a:defRPr>
      </a:lvl4pPr>
      <a:lvl5pPr algn="ctr" defTabSz="587822" rtl="0" eaLnBrk="1" fontAlgn="base" hangingPunct="1">
        <a:spcBef>
          <a:spcPct val="0"/>
        </a:spcBef>
        <a:spcAft>
          <a:spcPct val="0"/>
        </a:spcAft>
        <a:defRPr sz="5700">
          <a:solidFill>
            <a:schemeClr val="tx1"/>
          </a:solidFill>
          <a:latin typeface="Calibri" charset="0"/>
          <a:ea typeface="ＭＳ Ｐゴシック" charset="0"/>
          <a:cs typeface="ＭＳ Ｐゴシック" charset="0"/>
        </a:defRPr>
      </a:lvl5pPr>
      <a:lvl6pPr marL="587822" algn="ctr" defTabSz="587822" rtl="0" eaLnBrk="1" fontAlgn="base" hangingPunct="1">
        <a:spcBef>
          <a:spcPct val="0"/>
        </a:spcBef>
        <a:spcAft>
          <a:spcPct val="0"/>
        </a:spcAft>
        <a:defRPr sz="5700">
          <a:solidFill>
            <a:schemeClr val="tx1"/>
          </a:solidFill>
          <a:latin typeface="Calibri" charset="0"/>
          <a:ea typeface="ＭＳ Ｐゴシック" charset="0"/>
          <a:cs typeface="ＭＳ Ｐゴシック" charset="0"/>
        </a:defRPr>
      </a:lvl6pPr>
      <a:lvl7pPr marL="1175644" algn="ctr" defTabSz="587822" rtl="0" eaLnBrk="1" fontAlgn="base" hangingPunct="1">
        <a:spcBef>
          <a:spcPct val="0"/>
        </a:spcBef>
        <a:spcAft>
          <a:spcPct val="0"/>
        </a:spcAft>
        <a:defRPr sz="5700">
          <a:solidFill>
            <a:schemeClr val="tx1"/>
          </a:solidFill>
          <a:latin typeface="Calibri" charset="0"/>
          <a:ea typeface="ＭＳ Ｐゴシック" charset="0"/>
          <a:cs typeface="ＭＳ Ｐゴシック" charset="0"/>
        </a:defRPr>
      </a:lvl7pPr>
      <a:lvl8pPr marL="1763466" algn="ctr" defTabSz="587822" rtl="0" eaLnBrk="1" fontAlgn="base" hangingPunct="1">
        <a:spcBef>
          <a:spcPct val="0"/>
        </a:spcBef>
        <a:spcAft>
          <a:spcPct val="0"/>
        </a:spcAft>
        <a:defRPr sz="5700">
          <a:solidFill>
            <a:schemeClr val="tx1"/>
          </a:solidFill>
          <a:latin typeface="Calibri" charset="0"/>
          <a:ea typeface="ＭＳ Ｐゴシック" charset="0"/>
          <a:cs typeface="ＭＳ Ｐゴシック" charset="0"/>
        </a:defRPr>
      </a:lvl8pPr>
      <a:lvl9pPr marL="2351288" algn="ctr" defTabSz="587822" rtl="0" eaLnBrk="1" fontAlgn="base" hangingPunct="1">
        <a:spcBef>
          <a:spcPct val="0"/>
        </a:spcBef>
        <a:spcAft>
          <a:spcPct val="0"/>
        </a:spcAft>
        <a:defRPr sz="5700">
          <a:solidFill>
            <a:schemeClr val="tx1"/>
          </a:solidFill>
          <a:latin typeface="Calibri" charset="0"/>
          <a:ea typeface="ＭＳ Ｐゴシック" charset="0"/>
          <a:cs typeface="ＭＳ Ｐゴシック" charset="0"/>
        </a:defRPr>
      </a:lvl9pPr>
    </p:titleStyle>
    <p:bodyStyle>
      <a:lvl1pPr marL="440867" indent="-440867" algn="l" defTabSz="587822" rtl="0" eaLnBrk="1" fontAlgn="base" hangingPunct="1">
        <a:spcBef>
          <a:spcPct val="20000"/>
        </a:spcBef>
        <a:spcAft>
          <a:spcPct val="0"/>
        </a:spcAft>
        <a:buFont typeface="Arial" charset="0"/>
        <a:buChar char="•"/>
        <a:defRPr sz="4100" kern="1200">
          <a:solidFill>
            <a:schemeClr val="tx1"/>
          </a:solidFill>
          <a:latin typeface="Gotham-Book"/>
          <a:ea typeface="Gotham-Book"/>
          <a:cs typeface="Gotham-Book"/>
        </a:defRPr>
      </a:lvl1pPr>
      <a:lvl2pPr marL="955211" indent="-367389" algn="l" defTabSz="587822" rtl="0" eaLnBrk="1" fontAlgn="base" hangingPunct="1">
        <a:spcBef>
          <a:spcPct val="20000"/>
        </a:spcBef>
        <a:spcAft>
          <a:spcPct val="0"/>
        </a:spcAft>
        <a:buFont typeface="Arial" charset="0"/>
        <a:buChar char="–"/>
        <a:defRPr sz="3600" kern="1200">
          <a:solidFill>
            <a:schemeClr val="tx1"/>
          </a:solidFill>
          <a:latin typeface="Gotham-Book"/>
          <a:ea typeface="Gotham-Book"/>
          <a:cs typeface="+mn-cs"/>
        </a:defRPr>
      </a:lvl2pPr>
      <a:lvl3pPr marL="1469555" indent="-293911" algn="l" defTabSz="587822" rtl="0" eaLnBrk="1" fontAlgn="base" hangingPunct="1">
        <a:spcBef>
          <a:spcPct val="20000"/>
        </a:spcBef>
        <a:spcAft>
          <a:spcPct val="0"/>
        </a:spcAft>
        <a:buFont typeface="Arial" charset="0"/>
        <a:buChar char="•"/>
        <a:defRPr sz="3100" kern="1200">
          <a:solidFill>
            <a:schemeClr val="tx1"/>
          </a:solidFill>
          <a:latin typeface="Gotham-Book"/>
          <a:ea typeface="Gotham-Book"/>
          <a:cs typeface="+mn-cs"/>
        </a:defRPr>
      </a:lvl3pPr>
      <a:lvl4pPr marL="2057377" indent="-293911" algn="l" defTabSz="587822" rtl="0" eaLnBrk="1" fontAlgn="base" hangingPunct="1">
        <a:spcBef>
          <a:spcPct val="20000"/>
        </a:spcBef>
        <a:spcAft>
          <a:spcPct val="0"/>
        </a:spcAft>
        <a:buFont typeface="Arial" charset="0"/>
        <a:buChar char="–"/>
        <a:defRPr sz="2600" kern="1200">
          <a:solidFill>
            <a:schemeClr val="tx1"/>
          </a:solidFill>
          <a:latin typeface="Gotham-Book"/>
          <a:ea typeface="Gotham-Book"/>
          <a:cs typeface="+mn-cs"/>
        </a:defRPr>
      </a:lvl4pPr>
      <a:lvl5pPr marL="2645199" indent="-293911" algn="l" defTabSz="587822" rtl="0" eaLnBrk="1" fontAlgn="base" hangingPunct="1">
        <a:spcBef>
          <a:spcPct val="20000"/>
        </a:spcBef>
        <a:spcAft>
          <a:spcPct val="0"/>
        </a:spcAft>
        <a:buFont typeface="Arial" charset="0"/>
        <a:buChar char="»"/>
        <a:defRPr sz="2600" kern="1200">
          <a:solidFill>
            <a:schemeClr val="tx1"/>
          </a:solidFill>
          <a:latin typeface="Gotham-Book"/>
          <a:ea typeface="Gotham-Book"/>
          <a:cs typeface="+mn-cs"/>
        </a:defRPr>
      </a:lvl5pPr>
      <a:lvl6pPr marL="3233021" indent="-293911" algn="l" defTabSz="587822" rtl="0" eaLnBrk="1" latinLnBrk="0" hangingPunct="1">
        <a:spcBef>
          <a:spcPct val="20000"/>
        </a:spcBef>
        <a:buFont typeface="Arial"/>
        <a:buChar char="•"/>
        <a:defRPr sz="2600" kern="1200">
          <a:solidFill>
            <a:schemeClr val="tx1"/>
          </a:solidFill>
          <a:latin typeface="+mn-lt"/>
          <a:ea typeface="+mn-ea"/>
          <a:cs typeface="+mn-cs"/>
        </a:defRPr>
      </a:lvl6pPr>
      <a:lvl7pPr marL="3820843" indent="-293911" algn="l" defTabSz="587822" rtl="0" eaLnBrk="1" latinLnBrk="0" hangingPunct="1">
        <a:spcBef>
          <a:spcPct val="20000"/>
        </a:spcBef>
        <a:buFont typeface="Arial"/>
        <a:buChar char="•"/>
        <a:defRPr sz="2600" kern="1200">
          <a:solidFill>
            <a:schemeClr val="tx1"/>
          </a:solidFill>
          <a:latin typeface="+mn-lt"/>
          <a:ea typeface="+mn-ea"/>
          <a:cs typeface="+mn-cs"/>
        </a:defRPr>
      </a:lvl7pPr>
      <a:lvl8pPr marL="4408665" indent="-293911" algn="l" defTabSz="587822" rtl="0" eaLnBrk="1" latinLnBrk="0" hangingPunct="1">
        <a:spcBef>
          <a:spcPct val="20000"/>
        </a:spcBef>
        <a:buFont typeface="Arial"/>
        <a:buChar char="•"/>
        <a:defRPr sz="2600" kern="1200">
          <a:solidFill>
            <a:schemeClr val="tx1"/>
          </a:solidFill>
          <a:latin typeface="+mn-lt"/>
          <a:ea typeface="+mn-ea"/>
          <a:cs typeface="+mn-cs"/>
        </a:defRPr>
      </a:lvl8pPr>
      <a:lvl9pPr marL="4996487" indent="-293911" algn="l" defTabSz="587822" rtl="0" eaLnBrk="1" latinLnBrk="0" hangingPunct="1">
        <a:spcBef>
          <a:spcPct val="20000"/>
        </a:spcBef>
        <a:buFont typeface="Arial"/>
        <a:buChar char="•"/>
        <a:defRPr sz="2600" kern="1200">
          <a:solidFill>
            <a:schemeClr val="tx1"/>
          </a:solidFill>
          <a:latin typeface="+mn-lt"/>
          <a:ea typeface="+mn-ea"/>
          <a:cs typeface="+mn-cs"/>
        </a:defRPr>
      </a:lvl9pPr>
    </p:bodyStyle>
    <p:otherStyle>
      <a:defPPr>
        <a:defRPr lang="en-US"/>
      </a:defPPr>
      <a:lvl1pPr marL="0" algn="l" defTabSz="587822" rtl="0" eaLnBrk="1" latinLnBrk="0" hangingPunct="1">
        <a:defRPr sz="2300" kern="1200">
          <a:solidFill>
            <a:schemeClr val="tx1"/>
          </a:solidFill>
          <a:latin typeface="+mn-lt"/>
          <a:ea typeface="+mn-ea"/>
          <a:cs typeface="+mn-cs"/>
        </a:defRPr>
      </a:lvl1pPr>
      <a:lvl2pPr marL="587822" algn="l" defTabSz="587822" rtl="0" eaLnBrk="1" latinLnBrk="0" hangingPunct="1">
        <a:defRPr sz="2300" kern="1200">
          <a:solidFill>
            <a:schemeClr val="tx1"/>
          </a:solidFill>
          <a:latin typeface="+mn-lt"/>
          <a:ea typeface="+mn-ea"/>
          <a:cs typeface="+mn-cs"/>
        </a:defRPr>
      </a:lvl2pPr>
      <a:lvl3pPr marL="1175644" algn="l" defTabSz="587822" rtl="0" eaLnBrk="1" latinLnBrk="0" hangingPunct="1">
        <a:defRPr sz="2300" kern="1200">
          <a:solidFill>
            <a:schemeClr val="tx1"/>
          </a:solidFill>
          <a:latin typeface="+mn-lt"/>
          <a:ea typeface="+mn-ea"/>
          <a:cs typeface="+mn-cs"/>
        </a:defRPr>
      </a:lvl3pPr>
      <a:lvl4pPr marL="1763466" algn="l" defTabSz="587822" rtl="0" eaLnBrk="1" latinLnBrk="0" hangingPunct="1">
        <a:defRPr sz="2300" kern="1200">
          <a:solidFill>
            <a:schemeClr val="tx1"/>
          </a:solidFill>
          <a:latin typeface="+mn-lt"/>
          <a:ea typeface="+mn-ea"/>
          <a:cs typeface="+mn-cs"/>
        </a:defRPr>
      </a:lvl4pPr>
      <a:lvl5pPr marL="2351288" algn="l" defTabSz="587822" rtl="0" eaLnBrk="1" latinLnBrk="0" hangingPunct="1">
        <a:defRPr sz="2300" kern="1200">
          <a:solidFill>
            <a:schemeClr val="tx1"/>
          </a:solidFill>
          <a:latin typeface="+mn-lt"/>
          <a:ea typeface="+mn-ea"/>
          <a:cs typeface="+mn-cs"/>
        </a:defRPr>
      </a:lvl5pPr>
      <a:lvl6pPr marL="2939110" algn="l" defTabSz="587822" rtl="0" eaLnBrk="1" latinLnBrk="0" hangingPunct="1">
        <a:defRPr sz="2300" kern="1200">
          <a:solidFill>
            <a:schemeClr val="tx1"/>
          </a:solidFill>
          <a:latin typeface="+mn-lt"/>
          <a:ea typeface="+mn-ea"/>
          <a:cs typeface="+mn-cs"/>
        </a:defRPr>
      </a:lvl6pPr>
      <a:lvl7pPr marL="3526932" algn="l" defTabSz="587822" rtl="0" eaLnBrk="1" latinLnBrk="0" hangingPunct="1">
        <a:defRPr sz="2300" kern="1200">
          <a:solidFill>
            <a:schemeClr val="tx1"/>
          </a:solidFill>
          <a:latin typeface="+mn-lt"/>
          <a:ea typeface="+mn-ea"/>
          <a:cs typeface="+mn-cs"/>
        </a:defRPr>
      </a:lvl7pPr>
      <a:lvl8pPr marL="4114754" algn="l" defTabSz="587822" rtl="0" eaLnBrk="1" latinLnBrk="0" hangingPunct="1">
        <a:defRPr sz="2300" kern="1200">
          <a:solidFill>
            <a:schemeClr val="tx1"/>
          </a:solidFill>
          <a:latin typeface="+mn-lt"/>
          <a:ea typeface="+mn-ea"/>
          <a:cs typeface="+mn-cs"/>
        </a:defRPr>
      </a:lvl8pPr>
      <a:lvl9pPr marL="4702576" algn="l" defTabSz="587822" rtl="0" eaLnBrk="1" latinLnBrk="0" hangingPunct="1">
        <a:defRPr sz="2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40080" y="311256"/>
            <a:ext cx="1152144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17564" tIns="58782" rIns="117564" bIns="58782"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640080" y="1813563"/>
            <a:ext cx="11521440" cy="51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17564" tIns="58782" rIns="117564" bIns="5878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74168" y="7203866"/>
            <a:ext cx="2298299" cy="413808"/>
          </a:xfrm>
          <a:prstGeom prst="rect">
            <a:avLst/>
          </a:prstGeom>
        </p:spPr>
        <p:txBody>
          <a:bodyPr vert="horz" lIns="117564" tIns="58782" rIns="117564" bIns="58782" rtlCol="0" anchor="ctr"/>
          <a:lstStyle>
            <a:lvl1pPr algn="l" fontAlgn="auto">
              <a:spcBef>
                <a:spcPts val="0"/>
              </a:spcBef>
              <a:spcAft>
                <a:spcPts val="0"/>
              </a:spcAft>
              <a:defRPr sz="1500" b="0" i="0" smtClean="0">
                <a:solidFill>
                  <a:schemeClr val="tx1">
                    <a:tint val="75000"/>
                  </a:schemeClr>
                </a:solidFill>
                <a:latin typeface="Gotham-Book"/>
                <a:ea typeface="+mn-ea"/>
                <a:cs typeface="Gotham-Book"/>
              </a:defRPr>
            </a:lvl1pPr>
          </a:lstStyle>
          <a:p>
            <a:pPr defTabSz="587822">
              <a:defRPr/>
            </a:pPr>
            <a:fld id="{706FA77B-F54F-AD4A-86B8-3E201D1CD509}" type="datetimeFigureOut">
              <a:rPr lang="en-US" smtClean="0">
                <a:solidFill>
                  <a:prstClr val="black">
                    <a:tint val="75000"/>
                  </a:prstClr>
                </a:solidFill>
              </a:rPr>
              <a:pPr defTabSz="587822">
                <a:defRPr/>
              </a:pPr>
              <a:t>7/11/2023</a:t>
            </a:fld>
            <a:endParaRPr lang="en-US" dirty="0">
              <a:solidFill>
                <a:prstClr val="black">
                  <a:tint val="75000"/>
                </a:prstClr>
              </a:solidFill>
            </a:endParaRPr>
          </a:p>
        </p:txBody>
      </p:sp>
      <p:sp>
        <p:nvSpPr>
          <p:cNvPr id="5" name="Footer Placeholder 4"/>
          <p:cNvSpPr>
            <a:spLocks noGrp="1"/>
          </p:cNvSpPr>
          <p:nvPr>
            <p:ph type="ftr" sz="quarter" idx="3"/>
          </p:nvPr>
        </p:nvSpPr>
        <p:spPr>
          <a:xfrm>
            <a:off x="6487692" y="7203866"/>
            <a:ext cx="3119120" cy="413808"/>
          </a:xfrm>
          <a:prstGeom prst="rect">
            <a:avLst/>
          </a:prstGeom>
        </p:spPr>
        <p:txBody>
          <a:bodyPr vert="horz" lIns="117564" tIns="58782" rIns="117564" bIns="58782" rtlCol="0" anchor="ctr"/>
          <a:lstStyle>
            <a:lvl1pPr algn="ctr" fontAlgn="auto">
              <a:spcBef>
                <a:spcPts val="0"/>
              </a:spcBef>
              <a:spcAft>
                <a:spcPts val="0"/>
              </a:spcAft>
              <a:defRPr sz="1500">
                <a:solidFill>
                  <a:schemeClr val="tx1">
                    <a:tint val="75000"/>
                  </a:schemeClr>
                </a:solidFill>
                <a:latin typeface="Gotham-Book"/>
                <a:ea typeface="+mn-ea"/>
                <a:cs typeface="+mn-cs"/>
              </a:defRPr>
            </a:lvl1pPr>
          </a:lstStyle>
          <a:p>
            <a:pPr defTabSz="587822">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9863223" y="7203866"/>
            <a:ext cx="2298299" cy="413808"/>
          </a:xfrm>
          <a:prstGeom prst="rect">
            <a:avLst/>
          </a:prstGeom>
        </p:spPr>
        <p:txBody>
          <a:bodyPr vert="horz" lIns="117564" tIns="58782" rIns="117564" bIns="58782" rtlCol="0" anchor="ctr"/>
          <a:lstStyle>
            <a:lvl1pPr algn="r" fontAlgn="auto">
              <a:spcBef>
                <a:spcPts val="0"/>
              </a:spcBef>
              <a:spcAft>
                <a:spcPts val="0"/>
              </a:spcAft>
              <a:defRPr sz="1500" smtClean="0">
                <a:solidFill>
                  <a:schemeClr val="tx1">
                    <a:tint val="75000"/>
                  </a:schemeClr>
                </a:solidFill>
                <a:latin typeface="Gotham-Book"/>
                <a:ea typeface="+mn-ea"/>
                <a:cs typeface="+mn-cs"/>
              </a:defRPr>
            </a:lvl1pPr>
          </a:lstStyle>
          <a:p>
            <a:pPr defTabSz="587822">
              <a:defRPr/>
            </a:pPr>
            <a:fld id="{DB2BD5D6-1A96-0842-B70D-296473EC0EB6}" type="slidenum">
              <a:rPr lang="en-US" smtClean="0">
                <a:solidFill>
                  <a:prstClr val="black">
                    <a:tint val="75000"/>
                  </a:prstClr>
                </a:solidFill>
              </a:rPr>
              <a:pPr defTabSz="587822">
                <a:defRPr/>
              </a:pPr>
              <a:t>‹#›</a:t>
            </a:fld>
            <a:endParaRPr lang="en-US" dirty="0">
              <a:solidFill>
                <a:prstClr val="black">
                  <a:tint val="75000"/>
                </a:prstClr>
              </a:solidFill>
            </a:endParaRPr>
          </a:p>
        </p:txBody>
      </p:sp>
      <p:pic>
        <p:nvPicPr>
          <p:cNvPr id="3" name="Picture 2" descr="Powerpoint_Part1.pdf"/>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818669" cy="7782763"/>
          </a:xfrm>
          <a:prstGeom prst="rect">
            <a:avLst/>
          </a:prstGeom>
        </p:spPr>
      </p:pic>
    </p:spTree>
    <p:extLst>
      <p:ext uri="{BB962C8B-B14F-4D97-AF65-F5344CB8AC3E}">
        <p14:creationId xmlns:p14="http://schemas.microsoft.com/office/powerpoint/2010/main" val="279595627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Lst>
  <p:txStyles>
    <p:titleStyle>
      <a:lvl1pPr algn="ctr" defTabSz="587822" rtl="0" eaLnBrk="1" fontAlgn="base" hangingPunct="1">
        <a:spcBef>
          <a:spcPct val="0"/>
        </a:spcBef>
        <a:spcAft>
          <a:spcPct val="0"/>
        </a:spcAft>
        <a:defRPr sz="5100" kern="1200">
          <a:solidFill>
            <a:schemeClr val="tx1"/>
          </a:solidFill>
          <a:latin typeface="Gotham-Book"/>
          <a:ea typeface="Gotham-Book"/>
          <a:cs typeface="Gotham-Book"/>
        </a:defRPr>
      </a:lvl1pPr>
      <a:lvl2pPr algn="ctr" defTabSz="587822" rtl="0" eaLnBrk="1" fontAlgn="base" hangingPunct="1">
        <a:spcBef>
          <a:spcPct val="0"/>
        </a:spcBef>
        <a:spcAft>
          <a:spcPct val="0"/>
        </a:spcAft>
        <a:defRPr sz="5700">
          <a:solidFill>
            <a:schemeClr val="tx1"/>
          </a:solidFill>
          <a:latin typeface="Calibri" charset="0"/>
          <a:ea typeface="ＭＳ Ｐゴシック" charset="0"/>
          <a:cs typeface="ＭＳ Ｐゴシック" charset="0"/>
        </a:defRPr>
      </a:lvl2pPr>
      <a:lvl3pPr algn="ctr" defTabSz="587822" rtl="0" eaLnBrk="1" fontAlgn="base" hangingPunct="1">
        <a:spcBef>
          <a:spcPct val="0"/>
        </a:spcBef>
        <a:spcAft>
          <a:spcPct val="0"/>
        </a:spcAft>
        <a:defRPr sz="5700">
          <a:solidFill>
            <a:schemeClr val="tx1"/>
          </a:solidFill>
          <a:latin typeface="Calibri" charset="0"/>
          <a:ea typeface="ＭＳ Ｐゴシック" charset="0"/>
          <a:cs typeface="ＭＳ Ｐゴシック" charset="0"/>
        </a:defRPr>
      </a:lvl3pPr>
      <a:lvl4pPr algn="ctr" defTabSz="587822" rtl="0" eaLnBrk="1" fontAlgn="base" hangingPunct="1">
        <a:spcBef>
          <a:spcPct val="0"/>
        </a:spcBef>
        <a:spcAft>
          <a:spcPct val="0"/>
        </a:spcAft>
        <a:defRPr sz="5700">
          <a:solidFill>
            <a:schemeClr val="tx1"/>
          </a:solidFill>
          <a:latin typeface="Calibri" charset="0"/>
          <a:ea typeface="ＭＳ Ｐゴシック" charset="0"/>
          <a:cs typeface="ＭＳ Ｐゴシック" charset="0"/>
        </a:defRPr>
      </a:lvl4pPr>
      <a:lvl5pPr algn="ctr" defTabSz="587822" rtl="0" eaLnBrk="1" fontAlgn="base" hangingPunct="1">
        <a:spcBef>
          <a:spcPct val="0"/>
        </a:spcBef>
        <a:spcAft>
          <a:spcPct val="0"/>
        </a:spcAft>
        <a:defRPr sz="5700">
          <a:solidFill>
            <a:schemeClr val="tx1"/>
          </a:solidFill>
          <a:latin typeface="Calibri" charset="0"/>
          <a:ea typeface="ＭＳ Ｐゴシック" charset="0"/>
          <a:cs typeface="ＭＳ Ｐゴシック" charset="0"/>
        </a:defRPr>
      </a:lvl5pPr>
      <a:lvl6pPr marL="587822" algn="ctr" defTabSz="587822" rtl="0" eaLnBrk="1" fontAlgn="base" hangingPunct="1">
        <a:spcBef>
          <a:spcPct val="0"/>
        </a:spcBef>
        <a:spcAft>
          <a:spcPct val="0"/>
        </a:spcAft>
        <a:defRPr sz="5700">
          <a:solidFill>
            <a:schemeClr val="tx1"/>
          </a:solidFill>
          <a:latin typeface="Calibri" charset="0"/>
          <a:ea typeface="ＭＳ Ｐゴシック" charset="0"/>
          <a:cs typeface="ＭＳ Ｐゴシック" charset="0"/>
        </a:defRPr>
      </a:lvl6pPr>
      <a:lvl7pPr marL="1175644" algn="ctr" defTabSz="587822" rtl="0" eaLnBrk="1" fontAlgn="base" hangingPunct="1">
        <a:spcBef>
          <a:spcPct val="0"/>
        </a:spcBef>
        <a:spcAft>
          <a:spcPct val="0"/>
        </a:spcAft>
        <a:defRPr sz="5700">
          <a:solidFill>
            <a:schemeClr val="tx1"/>
          </a:solidFill>
          <a:latin typeface="Calibri" charset="0"/>
          <a:ea typeface="ＭＳ Ｐゴシック" charset="0"/>
          <a:cs typeface="ＭＳ Ｐゴシック" charset="0"/>
        </a:defRPr>
      </a:lvl7pPr>
      <a:lvl8pPr marL="1763466" algn="ctr" defTabSz="587822" rtl="0" eaLnBrk="1" fontAlgn="base" hangingPunct="1">
        <a:spcBef>
          <a:spcPct val="0"/>
        </a:spcBef>
        <a:spcAft>
          <a:spcPct val="0"/>
        </a:spcAft>
        <a:defRPr sz="5700">
          <a:solidFill>
            <a:schemeClr val="tx1"/>
          </a:solidFill>
          <a:latin typeface="Calibri" charset="0"/>
          <a:ea typeface="ＭＳ Ｐゴシック" charset="0"/>
          <a:cs typeface="ＭＳ Ｐゴシック" charset="0"/>
        </a:defRPr>
      </a:lvl8pPr>
      <a:lvl9pPr marL="2351288" algn="ctr" defTabSz="587822" rtl="0" eaLnBrk="1" fontAlgn="base" hangingPunct="1">
        <a:spcBef>
          <a:spcPct val="0"/>
        </a:spcBef>
        <a:spcAft>
          <a:spcPct val="0"/>
        </a:spcAft>
        <a:defRPr sz="5700">
          <a:solidFill>
            <a:schemeClr val="tx1"/>
          </a:solidFill>
          <a:latin typeface="Calibri" charset="0"/>
          <a:ea typeface="ＭＳ Ｐゴシック" charset="0"/>
          <a:cs typeface="ＭＳ Ｐゴシック" charset="0"/>
        </a:defRPr>
      </a:lvl9pPr>
    </p:titleStyle>
    <p:bodyStyle>
      <a:lvl1pPr marL="440867" indent="-440867" algn="l" defTabSz="587822" rtl="0" eaLnBrk="1" fontAlgn="base" hangingPunct="1">
        <a:spcBef>
          <a:spcPct val="20000"/>
        </a:spcBef>
        <a:spcAft>
          <a:spcPct val="0"/>
        </a:spcAft>
        <a:buFont typeface="Arial" charset="0"/>
        <a:buChar char="•"/>
        <a:defRPr sz="4100" kern="1200">
          <a:solidFill>
            <a:schemeClr val="tx1"/>
          </a:solidFill>
          <a:latin typeface="Gotham-Book"/>
          <a:ea typeface="Gotham-Book"/>
          <a:cs typeface="Gotham-Book"/>
        </a:defRPr>
      </a:lvl1pPr>
      <a:lvl2pPr marL="955211" indent="-367389" algn="l" defTabSz="587822" rtl="0" eaLnBrk="1" fontAlgn="base" hangingPunct="1">
        <a:spcBef>
          <a:spcPct val="20000"/>
        </a:spcBef>
        <a:spcAft>
          <a:spcPct val="0"/>
        </a:spcAft>
        <a:buFont typeface="Arial" charset="0"/>
        <a:buChar char="–"/>
        <a:defRPr sz="3600" kern="1200">
          <a:solidFill>
            <a:schemeClr val="tx1"/>
          </a:solidFill>
          <a:latin typeface="Gotham-Book"/>
          <a:ea typeface="Gotham-Book"/>
          <a:cs typeface="+mn-cs"/>
        </a:defRPr>
      </a:lvl2pPr>
      <a:lvl3pPr marL="1469555" indent="-293911" algn="l" defTabSz="587822" rtl="0" eaLnBrk="1" fontAlgn="base" hangingPunct="1">
        <a:spcBef>
          <a:spcPct val="20000"/>
        </a:spcBef>
        <a:spcAft>
          <a:spcPct val="0"/>
        </a:spcAft>
        <a:buFont typeface="Arial" charset="0"/>
        <a:buChar char="•"/>
        <a:defRPr sz="3100" kern="1200">
          <a:solidFill>
            <a:schemeClr val="tx1"/>
          </a:solidFill>
          <a:latin typeface="Gotham-Book"/>
          <a:ea typeface="Gotham-Book"/>
          <a:cs typeface="+mn-cs"/>
        </a:defRPr>
      </a:lvl3pPr>
      <a:lvl4pPr marL="2057377" indent="-293911" algn="l" defTabSz="587822" rtl="0" eaLnBrk="1" fontAlgn="base" hangingPunct="1">
        <a:spcBef>
          <a:spcPct val="20000"/>
        </a:spcBef>
        <a:spcAft>
          <a:spcPct val="0"/>
        </a:spcAft>
        <a:buFont typeface="Arial" charset="0"/>
        <a:buChar char="–"/>
        <a:defRPr sz="2600" kern="1200">
          <a:solidFill>
            <a:schemeClr val="tx1"/>
          </a:solidFill>
          <a:latin typeface="Gotham-Book"/>
          <a:ea typeface="Gotham-Book"/>
          <a:cs typeface="+mn-cs"/>
        </a:defRPr>
      </a:lvl4pPr>
      <a:lvl5pPr marL="2645199" indent="-293911" algn="l" defTabSz="587822" rtl="0" eaLnBrk="1" fontAlgn="base" hangingPunct="1">
        <a:spcBef>
          <a:spcPct val="20000"/>
        </a:spcBef>
        <a:spcAft>
          <a:spcPct val="0"/>
        </a:spcAft>
        <a:buFont typeface="Arial" charset="0"/>
        <a:buChar char="»"/>
        <a:defRPr sz="2600" kern="1200">
          <a:solidFill>
            <a:schemeClr val="tx1"/>
          </a:solidFill>
          <a:latin typeface="Gotham-Book"/>
          <a:ea typeface="Gotham-Book"/>
          <a:cs typeface="+mn-cs"/>
        </a:defRPr>
      </a:lvl5pPr>
      <a:lvl6pPr marL="3233021" indent="-293911" algn="l" defTabSz="587822" rtl="0" eaLnBrk="1" latinLnBrk="0" hangingPunct="1">
        <a:spcBef>
          <a:spcPct val="20000"/>
        </a:spcBef>
        <a:buFont typeface="Arial"/>
        <a:buChar char="•"/>
        <a:defRPr sz="2600" kern="1200">
          <a:solidFill>
            <a:schemeClr val="tx1"/>
          </a:solidFill>
          <a:latin typeface="+mn-lt"/>
          <a:ea typeface="+mn-ea"/>
          <a:cs typeface="+mn-cs"/>
        </a:defRPr>
      </a:lvl6pPr>
      <a:lvl7pPr marL="3820843" indent="-293911" algn="l" defTabSz="587822" rtl="0" eaLnBrk="1" latinLnBrk="0" hangingPunct="1">
        <a:spcBef>
          <a:spcPct val="20000"/>
        </a:spcBef>
        <a:buFont typeface="Arial"/>
        <a:buChar char="•"/>
        <a:defRPr sz="2600" kern="1200">
          <a:solidFill>
            <a:schemeClr val="tx1"/>
          </a:solidFill>
          <a:latin typeface="+mn-lt"/>
          <a:ea typeface="+mn-ea"/>
          <a:cs typeface="+mn-cs"/>
        </a:defRPr>
      </a:lvl7pPr>
      <a:lvl8pPr marL="4408665" indent="-293911" algn="l" defTabSz="587822" rtl="0" eaLnBrk="1" latinLnBrk="0" hangingPunct="1">
        <a:spcBef>
          <a:spcPct val="20000"/>
        </a:spcBef>
        <a:buFont typeface="Arial"/>
        <a:buChar char="•"/>
        <a:defRPr sz="2600" kern="1200">
          <a:solidFill>
            <a:schemeClr val="tx1"/>
          </a:solidFill>
          <a:latin typeface="+mn-lt"/>
          <a:ea typeface="+mn-ea"/>
          <a:cs typeface="+mn-cs"/>
        </a:defRPr>
      </a:lvl8pPr>
      <a:lvl9pPr marL="4996487" indent="-293911" algn="l" defTabSz="587822" rtl="0" eaLnBrk="1" latinLnBrk="0" hangingPunct="1">
        <a:spcBef>
          <a:spcPct val="20000"/>
        </a:spcBef>
        <a:buFont typeface="Arial"/>
        <a:buChar char="•"/>
        <a:defRPr sz="2600" kern="1200">
          <a:solidFill>
            <a:schemeClr val="tx1"/>
          </a:solidFill>
          <a:latin typeface="+mn-lt"/>
          <a:ea typeface="+mn-ea"/>
          <a:cs typeface="+mn-cs"/>
        </a:defRPr>
      </a:lvl9pPr>
    </p:bodyStyle>
    <p:otherStyle>
      <a:defPPr>
        <a:defRPr lang="en-US"/>
      </a:defPPr>
      <a:lvl1pPr marL="0" algn="l" defTabSz="587822" rtl="0" eaLnBrk="1" latinLnBrk="0" hangingPunct="1">
        <a:defRPr sz="2300" kern="1200">
          <a:solidFill>
            <a:schemeClr val="tx1"/>
          </a:solidFill>
          <a:latin typeface="+mn-lt"/>
          <a:ea typeface="+mn-ea"/>
          <a:cs typeface="+mn-cs"/>
        </a:defRPr>
      </a:lvl1pPr>
      <a:lvl2pPr marL="587822" algn="l" defTabSz="587822" rtl="0" eaLnBrk="1" latinLnBrk="0" hangingPunct="1">
        <a:defRPr sz="2300" kern="1200">
          <a:solidFill>
            <a:schemeClr val="tx1"/>
          </a:solidFill>
          <a:latin typeface="+mn-lt"/>
          <a:ea typeface="+mn-ea"/>
          <a:cs typeface="+mn-cs"/>
        </a:defRPr>
      </a:lvl2pPr>
      <a:lvl3pPr marL="1175644" algn="l" defTabSz="587822" rtl="0" eaLnBrk="1" latinLnBrk="0" hangingPunct="1">
        <a:defRPr sz="2300" kern="1200">
          <a:solidFill>
            <a:schemeClr val="tx1"/>
          </a:solidFill>
          <a:latin typeface="+mn-lt"/>
          <a:ea typeface="+mn-ea"/>
          <a:cs typeface="+mn-cs"/>
        </a:defRPr>
      </a:lvl3pPr>
      <a:lvl4pPr marL="1763466" algn="l" defTabSz="587822" rtl="0" eaLnBrk="1" latinLnBrk="0" hangingPunct="1">
        <a:defRPr sz="2300" kern="1200">
          <a:solidFill>
            <a:schemeClr val="tx1"/>
          </a:solidFill>
          <a:latin typeface="+mn-lt"/>
          <a:ea typeface="+mn-ea"/>
          <a:cs typeface="+mn-cs"/>
        </a:defRPr>
      </a:lvl4pPr>
      <a:lvl5pPr marL="2351288" algn="l" defTabSz="587822" rtl="0" eaLnBrk="1" latinLnBrk="0" hangingPunct="1">
        <a:defRPr sz="2300" kern="1200">
          <a:solidFill>
            <a:schemeClr val="tx1"/>
          </a:solidFill>
          <a:latin typeface="+mn-lt"/>
          <a:ea typeface="+mn-ea"/>
          <a:cs typeface="+mn-cs"/>
        </a:defRPr>
      </a:lvl5pPr>
      <a:lvl6pPr marL="2939110" algn="l" defTabSz="587822" rtl="0" eaLnBrk="1" latinLnBrk="0" hangingPunct="1">
        <a:defRPr sz="2300" kern="1200">
          <a:solidFill>
            <a:schemeClr val="tx1"/>
          </a:solidFill>
          <a:latin typeface="+mn-lt"/>
          <a:ea typeface="+mn-ea"/>
          <a:cs typeface="+mn-cs"/>
        </a:defRPr>
      </a:lvl6pPr>
      <a:lvl7pPr marL="3526932" algn="l" defTabSz="587822" rtl="0" eaLnBrk="1" latinLnBrk="0" hangingPunct="1">
        <a:defRPr sz="2300" kern="1200">
          <a:solidFill>
            <a:schemeClr val="tx1"/>
          </a:solidFill>
          <a:latin typeface="+mn-lt"/>
          <a:ea typeface="+mn-ea"/>
          <a:cs typeface="+mn-cs"/>
        </a:defRPr>
      </a:lvl7pPr>
      <a:lvl8pPr marL="4114754" algn="l" defTabSz="587822" rtl="0" eaLnBrk="1" latinLnBrk="0" hangingPunct="1">
        <a:defRPr sz="2300" kern="1200">
          <a:solidFill>
            <a:schemeClr val="tx1"/>
          </a:solidFill>
          <a:latin typeface="+mn-lt"/>
          <a:ea typeface="+mn-ea"/>
          <a:cs typeface="+mn-cs"/>
        </a:defRPr>
      </a:lvl8pPr>
      <a:lvl9pPr marL="4702576" algn="l" defTabSz="587822" rtl="0" eaLnBrk="1" latinLnBrk="0" hangingPunct="1">
        <a:defRPr sz="2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40080" y="311256"/>
            <a:ext cx="1152144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17564" tIns="58782" rIns="117564" bIns="58782"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640080" y="1813563"/>
            <a:ext cx="11521440" cy="51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17564" tIns="58782" rIns="117564" bIns="5878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74168" y="7203866"/>
            <a:ext cx="2298299" cy="413808"/>
          </a:xfrm>
          <a:prstGeom prst="rect">
            <a:avLst/>
          </a:prstGeom>
        </p:spPr>
        <p:txBody>
          <a:bodyPr vert="horz" lIns="117564" tIns="58782" rIns="117564" bIns="58782" rtlCol="0" anchor="ctr"/>
          <a:lstStyle>
            <a:lvl1pPr algn="l" fontAlgn="auto">
              <a:spcBef>
                <a:spcPts val="0"/>
              </a:spcBef>
              <a:spcAft>
                <a:spcPts val="0"/>
              </a:spcAft>
              <a:defRPr sz="1500" b="0" i="0" smtClean="0">
                <a:solidFill>
                  <a:schemeClr val="tx1">
                    <a:tint val="75000"/>
                  </a:schemeClr>
                </a:solidFill>
                <a:latin typeface="Gotham-Book"/>
                <a:ea typeface="+mn-ea"/>
                <a:cs typeface="Gotham-Book"/>
              </a:defRPr>
            </a:lvl1pPr>
          </a:lstStyle>
          <a:p>
            <a:pPr defTabSz="587822">
              <a:defRPr/>
            </a:pPr>
            <a:fld id="{706FA77B-F54F-AD4A-86B8-3E201D1CD509}" type="datetimeFigureOut">
              <a:rPr lang="en-US" smtClean="0">
                <a:solidFill>
                  <a:prstClr val="black">
                    <a:tint val="75000"/>
                  </a:prstClr>
                </a:solidFill>
              </a:rPr>
              <a:pPr defTabSz="587822">
                <a:defRPr/>
              </a:pPr>
              <a:t>7/11/2023</a:t>
            </a:fld>
            <a:endParaRPr lang="en-US" dirty="0">
              <a:solidFill>
                <a:prstClr val="black">
                  <a:tint val="75000"/>
                </a:prstClr>
              </a:solidFill>
            </a:endParaRPr>
          </a:p>
        </p:txBody>
      </p:sp>
      <p:sp>
        <p:nvSpPr>
          <p:cNvPr id="5" name="Footer Placeholder 4"/>
          <p:cNvSpPr>
            <a:spLocks noGrp="1"/>
          </p:cNvSpPr>
          <p:nvPr>
            <p:ph type="ftr" sz="quarter" idx="3"/>
          </p:nvPr>
        </p:nvSpPr>
        <p:spPr>
          <a:xfrm>
            <a:off x="6487692" y="7203866"/>
            <a:ext cx="3119120" cy="413808"/>
          </a:xfrm>
          <a:prstGeom prst="rect">
            <a:avLst/>
          </a:prstGeom>
        </p:spPr>
        <p:txBody>
          <a:bodyPr vert="horz" lIns="117564" tIns="58782" rIns="117564" bIns="58782" rtlCol="0" anchor="ctr"/>
          <a:lstStyle>
            <a:lvl1pPr algn="ctr" fontAlgn="auto">
              <a:spcBef>
                <a:spcPts val="0"/>
              </a:spcBef>
              <a:spcAft>
                <a:spcPts val="0"/>
              </a:spcAft>
              <a:defRPr sz="1500">
                <a:solidFill>
                  <a:schemeClr val="tx1">
                    <a:tint val="75000"/>
                  </a:schemeClr>
                </a:solidFill>
                <a:latin typeface="Gotham-Book"/>
                <a:ea typeface="+mn-ea"/>
                <a:cs typeface="+mn-cs"/>
              </a:defRPr>
            </a:lvl1pPr>
          </a:lstStyle>
          <a:p>
            <a:pPr defTabSz="587822">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9863223" y="7203866"/>
            <a:ext cx="2298299" cy="413808"/>
          </a:xfrm>
          <a:prstGeom prst="rect">
            <a:avLst/>
          </a:prstGeom>
        </p:spPr>
        <p:txBody>
          <a:bodyPr vert="horz" lIns="117564" tIns="58782" rIns="117564" bIns="58782" rtlCol="0" anchor="ctr"/>
          <a:lstStyle>
            <a:lvl1pPr algn="r" fontAlgn="auto">
              <a:spcBef>
                <a:spcPts val="0"/>
              </a:spcBef>
              <a:spcAft>
                <a:spcPts val="0"/>
              </a:spcAft>
              <a:defRPr sz="1500" smtClean="0">
                <a:solidFill>
                  <a:schemeClr val="tx1">
                    <a:tint val="75000"/>
                  </a:schemeClr>
                </a:solidFill>
                <a:latin typeface="Gotham-Book"/>
                <a:ea typeface="+mn-ea"/>
                <a:cs typeface="+mn-cs"/>
              </a:defRPr>
            </a:lvl1pPr>
          </a:lstStyle>
          <a:p>
            <a:pPr defTabSz="587822">
              <a:defRPr/>
            </a:pPr>
            <a:fld id="{DB2BD5D6-1A96-0842-B70D-296473EC0EB6}" type="slidenum">
              <a:rPr lang="en-US" smtClean="0">
                <a:solidFill>
                  <a:prstClr val="black">
                    <a:tint val="75000"/>
                  </a:prstClr>
                </a:solidFill>
              </a:rPr>
              <a:pPr defTabSz="587822">
                <a:defRPr/>
              </a:pPr>
              <a:t>‹#›</a:t>
            </a:fld>
            <a:endParaRPr lang="en-US" dirty="0">
              <a:solidFill>
                <a:prstClr val="black">
                  <a:tint val="75000"/>
                </a:prstClr>
              </a:solidFill>
            </a:endParaRPr>
          </a:p>
        </p:txBody>
      </p:sp>
      <p:pic>
        <p:nvPicPr>
          <p:cNvPr id="3" name="Picture 2" descr="Powerpoint_Part1.pdf"/>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818669" cy="7782763"/>
          </a:xfrm>
          <a:prstGeom prst="rect">
            <a:avLst/>
          </a:prstGeom>
        </p:spPr>
      </p:pic>
    </p:spTree>
    <p:extLst>
      <p:ext uri="{BB962C8B-B14F-4D97-AF65-F5344CB8AC3E}">
        <p14:creationId xmlns:p14="http://schemas.microsoft.com/office/powerpoint/2010/main" val="295256935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Lst>
  <p:txStyles>
    <p:titleStyle>
      <a:lvl1pPr algn="ctr" defTabSz="587822" rtl="0" eaLnBrk="1" fontAlgn="base" hangingPunct="1">
        <a:spcBef>
          <a:spcPct val="0"/>
        </a:spcBef>
        <a:spcAft>
          <a:spcPct val="0"/>
        </a:spcAft>
        <a:defRPr sz="5100" kern="1200">
          <a:solidFill>
            <a:schemeClr val="tx1"/>
          </a:solidFill>
          <a:latin typeface="Gotham-Book"/>
          <a:ea typeface="Gotham-Book"/>
          <a:cs typeface="Gotham-Book"/>
        </a:defRPr>
      </a:lvl1pPr>
      <a:lvl2pPr algn="ctr" defTabSz="587822" rtl="0" eaLnBrk="1" fontAlgn="base" hangingPunct="1">
        <a:spcBef>
          <a:spcPct val="0"/>
        </a:spcBef>
        <a:spcAft>
          <a:spcPct val="0"/>
        </a:spcAft>
        <a:defRPr sz="5700">
          <a:solidFill>
            <a:schemeClr val="tx1"/>
          </a:solidFill>
          <a:latin typeface="Calibri" charset="0"/>
          <a:ea typeface="ＭＳ Ｐゴシック" charset="0"/>
          <a:cs typeface="ＭＳ Ｐゴシック" charset="0"/>
        </a:defRPr>
      </a:lvl2pPr>
      <a:lvl3pPr algn="ctr" defTabSz="587822" rtl="0" eaLnBrk="1" fontAlgn="base" hangingPunct="1">
        <a:spcBef>
          <a:spcPct val="0"/>
        </a:spcBef>
        <a:spcAft>
          <a:spcPct val="0"/>
        </a:spcAft>
        <a:defRPr sz="5700">
          <a:solidFill>
            <a:schemeClr val="tx1"/>
          </a:solidFill>
          <a:latin typeface="Calibri" charset="0"/>
          <a:ea typeface="ＭＳ Ｐゴシック" charset="0"/>
          <a:cs typeface="ＭＳ Ｐゴシック" charset="0"/>
        </a:defRPr>
      </a:lvl3pPr>
      <a:lvl4pPr algn="ctr" defTabSz="587822" rtl="0" eaLnBrk="1" fontAlgn="base" hangingPunct="1">
        <a:spcBef>
          <a:spcPct val="0"/>
        </a:spcBef>
        <a:spcAft>
          <a:spcPct val="0"/>
        </a:spcAft>
        <a:defRPr sz="5700">
          <a:solidFill>
            <a:schemeClr val="tx1"/>
          </a:solidFill>
          <a:latin typeface="Calibri" charset="0"/>
          <a:ea typeface="ＭＳ Ｐゴシック" charset="0"/>
          <a:cs typeface="ＭＳ Ｐゴシック" charset="0"/>
        </a:defRPr>
      </a:lvl4pPr>
      <a:lvl5pPr algn="ctr" defTabSz="587822" rtl="0" eaLnBrk="1" fontAlgn="base" hangingPunct="1">
        <a:spcBef>
          <a:spcPct val="0"/>
        </a:spcBef>
        <a:spcAft>
          <a:spcPct val="0"/>
        </a:spcAft>
        <a:defRPr sz="5700">
          <a:solidFill>
            <a:schemeClr val="tx1"/>
          </a:solidFill>
          <a:latin typeface="Calibri" charset="0"/>
          <a:ea typeface="ＭＳ Ｐゴシック" charset="0"/>
          <a:cs typeface="ＭＳ Ｐゴシック" charset="0"/>
        </a:defRPr>
      </a:lvl5pPr>
      <a:lvl6pPr marL="587822" algn="ctr" defTabSz="587822" rtl="0" eaLnBrk="1" fontAlgn="base" hangingPunct="1">
        <a:spcBef>
          <a:spcPct val="0"/>
        </a:spcBef>
        <a:spcAft>
          <a:spcPct val="0"/>
        </a:spcAft>
        <a:defRPr sz="5700">
          <a:solidFill>
            <a:schemeClr val="tx1"/>
          </a:solidFill>
          <a:latin typeface="Calibri" charset="0"/>
          <a:ea typeface="ＭＳ Ｐゴシック" charset="0"/>
          <a:cs typeface="ＭＳ Ｐゴシック" charset="0"/>
        </a:defRPr>
      </a:lvl6pPr>
      <a:lvl7pPr marL="1175644" algn="ctr" defTabSz="587822" rtl="0" eaLnBrk="1" fontAlgn="base" hangingPunct="1">
        <a:spcBef>
          <a:spcPct val="0"/>
        </a:spcBef>
        <a:spcAft>
          <a:spcPct val="0"/>
        </a:spcAft>
        <a:defRPr sz="5700">
          <a:solidFill>
            <a:schemeClr val="tx1"/>
          </a:solidFill>
          <a:latin typeface="Calibri" charset="0"/>
          <a:ea typeface="ＭＳ Ｐゴシック" charset="0"/>
          <a:cs typeface="ＭＳ Ｐゴシック" charset="0"/>
        </a:defRPr>
      </a:lvl7pPr>
      <a:lvl8pPr marL="1763466" algn="ctr" defTabSz="587822" rtl="0" eaLnBrk="1" fontAlgn="base" hangingPunct="1">
        <a:spcBef>
          <a:spcPct val="0"/>
        </a:spcBef>
        <a:spcAft>
          <a:spcPct val="0"/>
        </a:spcAft>
        <a:defRPr sz="5700">
          <a:solidFill>
            <a:schemeClr val="tx1"/>
          </a:solidFill>
          <a:latin typeface="Calibri" charset="0"/>
          <a:ea typeface="ＭＳ Ｐゴシック" charset="0"/>
          <a:cs typeface="ＭＳ Ｐゴシック" charset="0"/>
        </a:defRPr>
      </a:lvl8pPr>
      <a:lvl9pPr marL="2351288" algn="ctr" defTabSz="587822" rtl="0" eaLnBrk="1" fontAlgn="base" hangingPunct="1">
        <a:spcBef>
          <a:spcPct val="0"/>
        </a:spcBef>
        <a:spcAft>
          <a:spcPct val="0"/>
        </a:spcAft>
        <a:defRPr sz="5700">
          <a:solidFill>
            <a:schemeClr val="tx1"/>
          </a:solidFill>
          <a:latin typeface="Calibri" charset="0"/>
          <a:ea typeface="ＭＳ Ｐゴシック" charset="0"/>
          <a:cs typeface="ＭＳ Ｐゴシック" charset="0"/>
        </a:defRPr>
      </a:lvl9pPr>
    </p:titleStyle>
    <p:bodyStyle>
      <a:lvl1pPr marL="440867" indent="-440867" algn="l" defTabSz="587822" rtl="0" eaLnBrk="1" fontAlgn="base" hangingPunct="1">
        <a:spcBef>
          <a:spcPct val="20000"/>
        </a:spcBef>
        <a:spcAft>
          <a:spcPct val="0"/>
        </a:spcAft>
        <a:buFont typeface="Arial" charset="0"/>
        <a:buChar char="•"/>
        <a:defRPr sz="4100" kern="1200">
          <a:solidFill>
            <a:schemeClr val="tx1"/>
          </a:solidFill>
          <a:latin typeface="Gotham-Book"/>
          <a:ea typeface="Gotham-Book"/>
          <a:cs typeface="Gotham-Book"/>
        </a:defRPr>
      </a:lvl1pPr>
      <a:lvl2pPr marL="955211" indent="-367389" algn="l" defTabSz="587822" rtl="0" eaLnBrk="1" fontAlgn="base" hangingPunct="1">
        <a:spcBef>
          <a:spcPct val="20000"/>
        </a:spcBef>
        <a:spcAft>
          <a:spcPct val="0"/>
        </a:spcAft>
        <a:buFont typeface="Arial" charset="0"/>
        <a:buChar char="–"/>
        <a:defRPr sz="3600" kern="1200">
          <a:solidFill>
            <a:schemeClr val="tx1"/>
          </a:solidFill>
          <a:latin typeface="Gotham-Book"/>
          <a:ea typeface="Gotham-Book"/>
          <a:cs typeface="+mn-cs"/>
        </a:defRPr>
      </a:lvl2pPr>
      <a:lvl3pPr marL="1469555" indent="-293911" algn="l" defTabSz="587822" rtl="0" eaLnBrk="1" fontAlgn="base" hangingPunct="1">
        <a:spcBef>
          <a:spcPct val="20000"/>
        </a:spcBef>
        <a:spcAft>
          <a:spcPct val="0"/>
        </a:spcAft>
        <a:buFont typeface="Arial" charset="0"/>
        <a:buChar char="•"/>
        <a:defRPr sz="3100" kern="1200">
          <a:solidFill>
            <a:schemeClr val="tx1"/>
          </a:solidFill>
          <a:latin typeface="Gotham-Book"/>
          <a:ea typeface="Gotham-Book"/>
          <a:cs typeface="+mn-cs"/>
        </a:defRPr>
      </a:lvl3pPr>
      <a:lvl4pPr marL="2057377" indent="-293911" algn="l" defTabSz="587822" rtl="0" eaLnBrk="1" fontAlgn="base" hangingPunct="1">
        <a:spcBef>
          <a:spcPct val="20000"/>
        </a:spcBef>
        <a:spcAft>
          <a:spcPct val="0"/>
        </a:spcAft>
        <a:buFont typeface="Arial" charset="0"/>
        <a:buChar char="–"/>
        <a:defRPr sz="2600" kern="1200">
          <a:solidFill>
            <a:schemeClr val="tx1"/>
          </a:solidFill>
          <a:latin typeface="Gotham-Book"/>
          <a:ea typeface="Gotham-Book"/>
          <a:cs typeface="+mn-cs"/>
        </a:defRPr>
      </a:lvl4pPr>
      <a:lvl5pPr marL="2645199" indent="-293911" algn="l" defTabSz="587822" rtl="0" eaLnBrk="1" fontAlgn="base" hangingPunct="1">
        <a:spcBef>
          <a:spcPct val="20000"/>
        </a:spcBef>
        <a:spcAft>
          <a:spcPct val="0"/>
        </a:spcAft>
        <a:buFont typeface="Arial" charset="0"/>
        <a:buChar char="»"/>
        <a:defRPr sz="2600" kern="1200">
          <a:solidFill>
            <a:schemeClr val="tx1"/>
          </a:solidFill>
          <a:latin typeface="Gotham-Book"/>
          <a:ea typeface="Gotham-Book"/>
          <a:cs typeface="+mn-cs"/>
        </a:defRPr>
      </a:lvl5pPr>
      <a:lvl6pPr marL="3233021" indent="-293911" algn="l" defTabSz="587822" rtl="0" eaLnBrk="1" latinLnBrk="0" hangingPunct="1">
        <a:spcBef>
          <a:spcPct val="20000"/>
        </a:spcBef>
        <a:buFont typeface="Arial"/>
        <a:buChar char="•"/>
        <a:defRPr sz="2600" kern="1200">
          <a:solidFill>
            <a:schemeClr val="tx1"/>
          </a:solidFill>
          <a:latin typeface="+mn-lt"/>
          <a:ea typeface="+mn-ea"/>
          <a:cs typeface="+mn-cs"/>
        </a:defRPr>
      </a:lvl6pPr>
      <a:lvl7pPr marL="3820843" indent="-293911" algn="l" defTabSz="587822" rtl="0" eaLnBrk="1" latinLnBrk="0" hangingPunct="1">
        <a:spcBef>
          <a:spcPct val="20000"/>
        </a:spcBef>
        <a:buFont typeface="Arial"/>
        <a:buChar char="•"/>
        <a:defRPr sz="2600" kern="1200">
          <a:solidFill>
            <a:schemeClr val="tx1"/>
          </a:solidFill>
          <a:latin typeface="+mn-lt"/>
          <a:ea typeface="+mn-ea"/>
          <a:cs typeface="+mn-cs"/>
        </a:defRPr>
      </a:lvl7pPr>
      <a:lvl8pPr marL="4408665" indent="-293911" algn="l" defTabSz="587822" rtl="0" eaLnBrk="1" latinLnBrk="0" hangingPunct="1">
        <a:spcBef>
          <a:spcPct val="20000"/>
        </a:spcBef>
        <a:buFont typeface="Arial"/>
        <a:buChar char="•"/>
        <a:defRPr sz="2600" kern="1200">
          <a:solidFill>
            <a:schemeClr val="tx1"/>
          </a:solidFill>
          <a:latin typeface="+mn-lt"/>
          <a:ea typeface="+mn-ea"/>
          <a:cs typeface="+mn-cs"/>
        </a:defRPr>
      </a:lvl8pPr>
      <a:lvl9pPr marL="4996487" indent="-293911" algn="l" defTabSz="587822" rtl="0" eaLnBrk="1" latinLnBrk="0" hangingPunct="1">
        <a:spcBef>
          <a:spcPct val="20000"/>
        </a:spcBef>
        <a:buFont typeface="Arial"/>
        <a:buChar char="•"/>
        <a:defRPr sz="2600" kern="1200">
          <a:solidFill>
            <a:schemeClr val="tx1"/>
          </a:solidFill>
          <a:latin typeface="+mn-lt"/>
          <a:ea typeface="+mn-ea"/>
          <a:cs typeface="+mn-cs"/>
        </a:defRPr>
      </a:lvl9pPr>
    </p:bodyStyle>
    <p:otherStyle>
      <a:defPPr>
        <a:defRPr lang="en-US"/>
      </a:defPPr>
      <a:lvl1pPr marL="0" algn="l" defTabSz="587822" rtl="0" eaLnBrk="1" latinLnBrk="0" hangingPunct="1">
        <a:defRPr sz="2300" kern="1200">
          <a:solidFill>
            <a:schemeClr val="tx1"/>
          </a:solidFill>
          <a:latin typeface="+mn-lt"/>
          <a:ea typeface="+mn-ea"/>
          <a:cs typeface="+mn-cs"/>
        </a:defRPr>
      </a:lvl1pPr>
      <a:lvl2pPr marL="587822" algn="l" defTabSz="587822" rtl="0" eaLnBrk="1" latinLnBrk="0" hangingPunct="1">
        <a:defRPr sz="2300" kern="1200">
          <a:solidFill>
            <a:schemeClr val="tx1"/>
          </a:solidFill>
          <a:latin typeface="+mn-lt"/>
          <a:ea typeface="+mn-ea"/>
          <a:cs typeface="+mn-cs"/>
        </a:defRPr>
      </a:lvl2pPr>
      <a:lvl3pPr marL="1175644" algn="l" defTabSz="587822" rtl="0" eaLnBrk="1" latinLnBrk="0" hangingPunct="1">
        <a:defRPr sz="2300" kern="1200">
          <a:solidFill>
            <a:schemeClr val="tx1"/>
          </a:solidFill>
          <a:latin typeface="+mn-lt"/>
          <a:ea typeface="+mn-ea"/>
          <a:cs typeface="+mn-cs"/>
        </a:defRPr>
      </a:lvl3pPr>
      <a:lvl4pPr marL="1763466" algn="l" defTabSz="587822" rtl="0" eaLnBrk="1" latinLnBrk="0" hangingPunct="1">
        <a:defRPr sz="2300" kern="1200">
          <a:solidFill>
            <a:schemeClr val="tx1"/>
          </a:solidFill>
          <a:latin typeface="+mn-lt"/>
          <a:ea typeface="+mn-ea"/>
          <a:cs typeface="+mn-cs"/>
        </a:defRPr>
      </a:lvl4pPr>
      <a:lvl5pPr marL="2351288" algn="l" defTabSz="587822" rtl="0" eaLnBrk="1" latinLnBrk="0" hangingPunct="1">
        <a:defRPr sz="2300" kern="1200">
          <a:solidFill>
            <a:schemeClr val="tx1"/>
          </a:solidFill>
          <a:latin typeface="+mn-lt"/>
          <a:ea typeface="+mn-ea"/>
          <a:cs typeface="+mn-cs"/>
        </a:defRPr>
      </a:lvl5pPr>
      <a:lvl6pPr marL="2939110" algn="l" defTabSz="587822" rtl="0" eaLnBrk="1" latinLnBrk="0" hangingPunct="1">
        <a:defRPr sz="2300" kern="1200">
          <a:solidFill>
            <a:schemeClr val="tx1"/>
          </a:solidFill>
          <a:latin typeface="+mn-lt"/>
          <a:ea typeface="+mn-ea"/>
          <a:cs typeface="+mn-cs"/>
        </a:defRPr>
      </a:lvl6pPr>
      <a:lvl7pPr marL="3526932" algn="l" defTabSz="587822" rtl="0" eaLnBrk="1" latinLnBrk="0" hangingPunct="1">
        <a:defRPr sz="2300" kern="1200">
          <a:solidFill>
            <a:schemeClr val="tx1"/>
          </a:solidFill>
          <a:latin typeface="+mn-lt"/>
          <a:ea typeface="+mn-ea"/>
          <a:cs typeface="+mn-cs"/>
        </a:defRPr>
      </a:lvl7pPr>
      <a:lvl8pPr marL="4114754" algn="l" defTabSz="587822" rtl="0" eaLnBrk="1" latinLnBrk="0" hangingPunct="1">
        <a:defRPr sz="2300" kern="1200">
          <a:solidFill>
            <a:schemeClr val="tx1"/>
          </a:solidFill>
          <a:latin typeface="+mn-lt"/>
          <a:ea typeface="+mn-ea"/>
          <a:cs typeface="+mn-cs"/>
        </a:defRPr>
      </a:lvl8pPr>
      <a:lvl9pPr marL="4702576" algn="l" defTabSz="587822"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6860" y="4577080"/>
            <a:ext cx="9707880" cy="2072640"/>
          </a:xfrm>
        </p:spPr>
        <p:txBody>
          <a:bodyPr>
            <a:normAutofit/>
          </a:bodyPr>
          <a:lstStyle/>
          <a:p>
            <a:pPr algn="ctr"/>
            <a:r>
              <a:rPr lang="en-US" dirty="0"/>
              <a:t>TAC </a:t>
            </a:r>
          </a:p>
        </p:txBody>
      </p:sp>
      <p:sp>
        <p:nvSpPr>
          <p:cNvPr id="3" name="Subtitle 2"/>
          <p:cNvSpPr>
            <a:spLocks noGrp="1"/>
          </p:cNvSpPr>
          <p:nvPr>
            <p:ph type="subTitle" idx="1"/>
          </p:nvPr>
        </p:nvSpPr>
        <p:spPr/>
        <p:txBody>
          <a:bodyPr/>
          <a:lstStyle/>
          <a:p>
            <a:r>
              <a:rPr lang="en-US" dirty="0"/>
              <a:t>Tuesday, July 11, 2023 @ 6pm</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3480" y="221927"/>
            <a:ext cx="10454640" cy="5564193"/>
          </a:xfrm>
          <a:prstGeom prst="rect">
            <a:avLst/>
          </a:prstGeom>
        </p:spPr>
      </p:pic>
    </p:spTree>
    <p:extLst>
      <p:ext uri="{BB962C8B-B14F-4D97-AF65-F5344CB8AC3E}">
        <p14:creationId xmlns:p14="http://schemas.microsoft.com/office/powerpoint/2010/main" val="1474173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a:p>
            <a:pPr marL="659911" indent="-659911">
              <a:buFont typeface="+mj-lt"/>
              <a:buAutoNum type="alphaUcPeriod"/>
            </a:pPr>
            <a:endParaRPr lang="en-US" dirty="0"/>
          </a:p>
        </p:txBody>
      </p:sp>
      <p:sp>
        <p:nvSpPr>
          <p:cNvPr id="3" name="Title 2"/>
          <p:cNvSpPr>
            <a:spLocks noGrp="1"/>
          </p:cNvSpPr>
          <p:nvPr>
            <p:ph type="title"/>
          </p:nvPr>
        </p:nvSpPr>
        <p:spPr/>
        <p:txBody>
          <a:bodyPr/>
          <a:lstStyle/>
          <a:p>
            <a:r>
              <a:rPr lang="en-US" dirty="0"/>
              <a:t>Old Business</a:t>
            </a:r>
          </a:p>
        </p:txBody>
      </p:sp>
      <p:sp>
        <p:nvSpPr>
          <p:cNvPr id="4" name="TextBox 3"/>
          <p:cNvSpPr txBox="1"/>
          <p:nvPr/>
        </p:nvSpPr>
        <p:spPr>
          <a:xfrm>
            <a:off x="1280161" y="3108960"/>
            <a:ext cx="11132523" cy="4130040"/>
          </a:xfrm>
          <a:prstGeom prst="rect">
            <a:avLst/>
          </a:prstGeom>
          <a:noFill/>
        </p:spPr>
        <p:txBody>
          <a:bodyPr wrap="square" lIns="117318" tIns="58660" rIns="117318" bIns="58660" rtlCol="0">
            <a:normAutofit/>
          </a:bodyPr>
          <a:lstStyle/>
          <a:p>
            <a:pPr marL="661300" indent="-661300">
              <a:buClr>
                <a:schemeClr val="accent2"/>
              </a:buClr>
              <a:buSzPct val="75000"/>
              <a:buFont typeface="+mj-lt"/>
              <a:buAutoNum type="alphaUcPeriod"/>
            </a:pPr>
            <a:r>
              <a:rPr lang="en-US" sz="3600" dirty="0"/>
              <a:t>NCDOT State STIP Program Update</a:t>
            </a:r>
          </a:p>
          <a:p>
            <a:pPr marL="661300" indent="-661300">
              <a:buClr>
                <a:schemeClr val="accent2"/>
              </a:buClr>
              <a:buSzPct val="75000"/>
              <a:buFont typeface="+mj-lt"/>
              <a:buAutoNum type="alphaUcPeriod"/>
            </a:pPr>
            <a:r>
              <a:rPr lang="en-US" sz="3600" dirty="0"/>
              <a:t>NCDOT Current Project Update </a:t>
            </a:r>
          </a:p>
          <a:p>
            <a:pPr marL="661300" indent="-661300">
              <a:buClr>
                <a:schemeClr val="accent2"/>
              </a:buClr>
              <a:buSzPct val="75000"/>
              <a:buFont typeface="+mj-lt"/>
              <a:buAutoNum type="alphaUcPeriod"/>
            </a:pPr>
            <a:r>
              <a:rPr lang="en-US" sz="3600" dirty="0"/>
              <a:t>Transylvania County Comprehensive Transportation Plan (CTP) Update  </a:t>
            </a:r>
          </a:p>
          <a:p>
            <a:pPr marL="661300" indent="-661300">
              <a:buClr>
                <a:schemeClr val="accent2"/>
              </a:buClr>
              <a:buSzPct val="75000"/>
              <a:buFont typeface="+mj-lt"/>
              <a:buAutoNum type="alphaUcPeriod"/>
            </a:pPr>
            <a:endParaRPr lang="en-US" sz="3600" dirty="0"/>
          </a:p>
        </p:txBody>
      </p:sp>
    </p:spTree>
    <p:extLst>
      <p:ext uri="{BB962C8B-B14F-4D97-AF65-F5344CB8AC3E}">
        <p14:creationId xmlns:p14="http://schemas.microsoft.com/office/powerpoint/2010/main" val="596311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a:p>
            <a:pPr marL="659911" indent="-659911">
              <a:buFont typeface="+mj-lt"/>
              <a:buAutoNum type="alphaUcPeriod"/>
            </a:pPr>
            <a:endParaRPr lang="en-US" dirty="0"/>
          </a:p>
        </p:txBody>
      </p:sp>
      <p:sp>
        <p:nvSpPr>
          <p:cNvPr id="3" name="Title 2"/>
          <p:cNvSpPr>
            <a:spLocks noGrp="1"/>
          </p:cNvSpPr>
          <p:nvPr>
            <p:ph type="title"/>
          </p:nvPr>
        </p:nvSpPr>
        <p:spPr/>
        <p:txBody>
          <a:bodyPr/>
          <a:lstStyle/>
          <a:p>
            <a:r>
              <a:rPr lang="en-US" dirty="0"/>
              <a:t>Old Business</a:t>
            </a:r>
          </a:p>
        </p:txBody>
      </p:sp>
      <p:sp>
        <p:nvSpPr>
          <p:cNvPr id="4" name="TextBox 3"/>
          <p:cNvSpPr txBox="1"/>
          <p:nvPr/>
        </p:nvSpPr>
        <p:spPr>
          <a:xfrm>
            <a:off x="1280161" y="3108960"/>
            <a:ext cx="11132523" cy="4130040"/>
          </a:xfrm>
          <a:prstGeom prst="rect">
            <a:avLst/>
          </a:prstGeom>
          <a:noFill/>
        </p:spPr>
        <p:txBody>
          <a:bodyPr wrap="square" lIns="117318" tIns="58660" rIns="117318" bIns="58660" rtlCol="0">
            <a:normAutofit/>
          </a:bodyPr>
          <a:lstStyle/>
          <a:p>
            <a:pPr marL="661300" indent="-661300">
              <a:buClr>
                <a:schemeClr val="accent2"/>
              </a:buClr>
              <a:buSzPct val="75000"/>
              <a:buFont typeface="+mj-lt"/>
              <a:buAutoNum type="alphaUcPeriod"/>
            </a:pPr>
            <a:r>
              <a:rPr lang="en-US" sz="3600" dirty="0">
                <a:solidFill>
                  <a:schemeClr val="accent2"/>
                </a:solidFill>
              </a:rPr>
              <a:t>NCDOT State STIP Program Update </a:t>
            </a:r>
          </a:p>
          <a:p>
            <a:pPr marL="661300" indent="-661300">
              <a:buClr>
                <a:schemeClr val="accent2"/>
              </a:buClr>
              <a:buSzPct val="75000"/>
              <a:buFont typeface="+mj-lt"/>
              <a:buAutoNum type="alphaUcPeriod"/>
            </a:pPr>
            <a:r>
              <a:rPr lang="en-US" sz="3600" dirty="0"/>
              <a:t>NCDOT Current Project Update </a:t>
            </a:r>
          </a:p>
          <a:p>
            <a:pPr marL="661300" indent="-661300">
              <a:buClr>
                <a:schemeClr val="accent2"/>
              </a:buClr>
              <a:buSzPct val="75000"/>
              <a:buFont typeface="+mj-lt"/>
              <a:buAutoNum type="alphaUcPeriod"/>
            </a:pPr>
            <a:r>
              <a:rPr lang="en-US" sz="3600" dirty="0"/>
              <a:t>Transylvania County Comprehensive Transportation Plan (CTP) Update  </a:t>
            </a:r>
          </a:p>
          <a:p>
            <a:pPr marL="661300" indent="-661300">
              <a:buClr>
                <a:schemeClr val="accent2"/>
              </a:buClr>
              <a:buSzPct val="75000"/>
              <a:buFont typeface="+mj-lt"/>
              <a:buAutoNum type="alphaUcPeriod"/>
            </a:pPr>
            <a:endParaRPr lang="en-US" sz="3600" dirty="0"/>
          </a:p>
        </p:txBody>
      </p:sp>
    </p:spTree>
    <p:extLst>
      <p:ext uri="{BB962C8B-B14F-4D97-AF65-F5344CB8AC3E}">
        <p14:creationId xmlns:p14="http://schemas.microsoft.com/office/powerpoint/2010/main" val="1134786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742950" indent="-742950">
              <a:buClr>
                <a:schemeClr val="accent2"/>
              </a:buClr>
              <a:buSzPct val="75000"/>
              <a:buFont typeface="+mj-lt"/>
              <a:buAutoNum type="alphaUcPeriod"/>
            </a:pPr>
            <a:r>
              <a:rPr lang="en-US" sz="4100" dirty="0">
                <a:solidFill>
                  <a:schemeClr val="tx1"/>
                </a:solidFill>
              </a:rPr>
              <a:t>NCDOT State STIP Program Update </a:t>
            </a:r>
          </a:p>
        </p:txBody>
      </p:sp>
      <p:sp>
        <p:nvSpPr>
          <p:cNvPr id="3" name="Subtitle 4"/>
          <p:cNvSpPr txBox="1">
            <a:spLocks/>
          </p:cNvSpPr>
          <p:nvPr/>
        </p:nvSpPr>
        <p:spPr>
          <a:xfrm>
            <a:off x="426720" y="1813560"/>
            <a:ext cx="11845747" cy="5095240"/>
          </a:xfrm>
          <a:prstGeom prst="rect">
            <a:avLst/>
          </a:prstGeom>
        </p:spPr>
        <p:txBody>
          <a:bodyPr lIns="117564" tIns="58782" rIns="117564" bIns="58782">
            <a:normAutofit/>
          </a:bodyPr>
          <a:lstStyle>
            <a:lvl1pPr marL="319369" indent="-319369"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38736" indent="-273744"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2476" indent="-228124"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68717" indent="-228124"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4954" indent="-228124"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098704" indent="-228124"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2442" indent="-228124"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46185" indent="-228124"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19931" indent="-228124"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defTabSz="1175644">
              <a:buFont typeface="Wingdings" panose="05000000000000000000" pitchFamily="2" charset="2"/>
              <a:buChar char="q"/>
            </a:pPr>
            <a:endParaRPr lang="en-US" sz="2800" dirty="0"/>
          </a:p>
          <a:p>
            <a:pPr marL="0" indent="0" defTabSz="1175644">
              <a:buNone/>
            </a:pPr>
            <a:r>
              <a:rPr lang="en-US" sz="5100" i="1" dirty="0"/>
              <a:t>	</a:t>
            </a:r>
            <a:endParaRPr lang="en-US" sz="5100" dirty="0"/>
          </a:p>
          <a:p>
            <a:pPr defTabSz="1175644"/>
            <a:endParaRPr lang="en-US" dirty="0"/>
          </a:p>
          <a:p>
            <a:pPr defTabSz="1175644"/>
            <a:endParaRPr lang="en-US" dirty="0"/>
          </a:p>
        </p:txBody>
      </p:sp>
      <p:sp>
        <p:nvSpPr>
          <p:cNvPr id="4" name="TextBox 3"/>
          <p:cNvSpPr txBox="1"/>
          <p:nvPr/>
        </p:nvSpPr>
        <p:spPr>
          <a:xfrm>
            <a:off x="746760" y="1813560"/>
            <a:ext cx="10774680" cy="949709"/>
          </a:xfrm>
          <a:prstGeom prst="rect">
            <a:avLst/>
          </a:prstGeom>
          <a:noFill/>
        </p:spPr>
        <p:txBody>
          <a:bodyPr wrap="square" lIns="117564" tIns="58782" rIns="117564" bIns="58782" rtlCol="0">
            <a:spAutoFit/>
          </a:bodyPr>
          <a:lstStyle/>
          <a:p>
            <a:pPr marL="953978" lvl="1" indent="-367389">
              <a:buClr>
                <a:schemeClr val="accent2"/>
              </a:buClr>
              <a:buFont typeface="Wingdings" panose="05000000000000000000" pitchFamily="2" charset="2"/>
              <a:buChar char="q"/>
            </a:pPr>
            <a:endParaRPr lang="en-US" sz="2700" dirty="0"/>
          </a:p>
          <a:p>
            <a:pPr lvl="1">
              <a:buClr>
                <a:schemeClr val="accent2"/>
              </a:buClr>
            </a:pPr>
            <a:endParaRPr lang="en-US" sz="2700" dirty="0"/>
          </a:p>
        </p:txBody>
      </p:sp>
      <p:sp>
        <p:nvSpPr>
          <p:cNvPr id="6" name="Text Placeholder 2"/>
          <p:cNvSpPr txBox="1">
            <a:spLocks/>
          </p:cNvSpPr>
          <p:nvPr/>
        </p:nvSpPr>
        <p:spPr>
          <a:xfrm>
            <a:off x="857707" y="1813560"/>
            <a:ext cx="11410493" cy="5527040"/>
          </a:xfrm>
          <a:prstGeom prst="rect">
            <a:avLst/>
          </a:prstGeom>
        </p:spPr>
        <p:txBody>
          <a:bodyPr lIns="117564" tIns="58782" rIns="117564" bIns="58782">
            <a:normAutofit/>
          </a:bodyPr>
          <a:lstStyle>
            <a:lvl1pPr marL="319369" indent="-319369"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38736" indent="-273744"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2476" indent="-228124"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68717" indent="-228124"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4954" indent="-228124"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098704" indent="-228124"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2442" indent="-228124"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46185" indent="-228124"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19931" indent="-228124"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defTabSz="1175644">
              <a:buClr>
                <a:schemeClr val="accent1"/>
              </a:buClr>
              <a:buSzPct val="75000"/>
              <a:buFont typeface="Wingdings" panose="05000000000000000000" pitchFamily="2" charset="2"/>
              <a:buChar char="§"/>
            </a:pPr>
            <a:endParaRPr lang="en-US" dirty="0"/>
          </a:p>
          <a:p>
            <a:pPr defTabSz="1175644">
              <a:buClr>
                <a:schemeClr val="accent1"/>
              </a:buClr>
              <a:buSzPct val="75000"/>
              <a:buFont typeface="Wingdings" panose="05000000000000000000" pitchFamily="2" charset="2"/>
              <a:buChar char="§"/>
            </a:pPr>
            <a:endParaRPr lang="en-US" dirty="0"/>
          </a:p>
        </p:txBody>
      </p:sp>
      <p:sp>
        <p:nvSpPr>
          <p:cNvPr id="7" name="TextBox 6"/>
          <p:cNvSpPr txBox="1"/>
          <p:nvPr/>
        </p:nvSpPr>
        <p:spPr>
          <a:xfrm>
            <a:off x="320042" y="1813563"/>
            <a:ext cx="11952427" cy="1334430"/>
          </a:xfrm>
          <a:prstGeom prst="rect">
            <a:avLst/>
          </a:prstGeom>
          <a:noFill/>
        </p:spPr>
        <p:txBody>
          <a:bodyPr wrap="square" lIns="117564" tIns="58782" rIns="117564" bIns="58782" rtlCol="0">
            <a:spAutoFit/>
          </a:bodyPr>
          <a:lstStyle/>
          <a:p>
            <a:pPr marL="953978" lvl="1" indent="-367389">
              <a:buClr>
                <a:schemeClr val="accent2"/>
              </a:buClr>
              <a:buFont typeface="Wingdings" panose="05000000000000000000" pitchFamily="2" charset="2"/>
              <a:buChar char="q"/>
            </a:pPr>
            <a:endParaRPr lang="en-US" sz="2600" dirty="0"/>
          </a:p>
          <a:p>
            <a:pPr marL="953978" lvl="1" indent="-367389">
              <a:buClr>
                <a:schemeClr val="accent2"/>
              </a:buClr>
              <a:buFont typeface="Wingdings" panose="05000000000000000000" pitchFamily="2" charset="2"/>
              <a:buChar char="q"/>
            </a:pPr>
            <a:endParaRPr lang="en-US" sz="2600" dirty="0"/>
          </a:p>
          <a:p>
            <a:pPr lvl="1">
              <a:buClr>
                <a:schemeClr val="accent2"/>
              </a:buClr>
            </a:pPr>
            <a:endParaRPr lang="en-US" sz="2700" dirty="0"/>
          </a:p>
        </p:txBody>
      </p:sp>
      <p:sp>
        <p:nvSpPr>
          <p:cNvPr id="8" name="TextBox 7"/>
          <p:cNvSpPr txBox="1"/>
          <p:nvPr/>
        </p:nvSpPr>
        <p:spPr>
          <a:xfrm>
            <a:off x="533401" y="1813560"/>
            <a:ext cx="11414760" cy="5786120"/>
          </a:xfrm>
          <a:prstGeom prst="rect">
            <a:avLst/>
          </a:prstGeom>
          <a:noFill/>
        </p:spPr>
        <p:txBody>
          <a:bodyPr wrap="square" lIns="117564" tIns="58782" rIns="117564" bIns="58782" rtlCol="0">
            <a:normAutofit/>
          </a:bodyPr>
          <a:lstStyle/>
          <a:p>
            <a:pPr marL="719340" lvl="7" indent="-367389">
              <a:buClr>
                <a:schemeClr val="accent1"/>
              </a:buClr>
              <a:buSzPct val="75000"/>
              <a:buFont typeface="Wingdings" panose="05000000000000000000" pitchFamily="2" charset="2"/>
              <a:buChar char="q"/>
            </a:pPr>
            <a:endParaRPr lang="en-US" sz="2600" dirty="0"/>
          </a:p>
        </p:txBody>
      </p:sp>
      <p:sp>
        <p:nvSpPr>
          <p:cNvPr id="11" name="TextBox 10"/>
          <p:cNvSpPr txBox="1"/>
          <p:nvPr/>
        </p:nvSpPr>
        <p:spPr>
          <a:xfrm>
            <a:off x="188211" y="1899920"/>
            <a:ext cx="12054840" cy="5273040"/>
          </a:xfrm>
          <a:prstGeom prst="rect">
            <a:avLst/>
          </a:prstGeom>
          <a:noFill/>
        </p:spPr>
        <p:txBody>
          <a:bodyPr wrap="square" lIns="117564" tIns="58782" rIns="117564" bIns="58782" rtlCol="0">
            <a:normAutofit/>
          </a:bodyPr>
          <a:lstStyle/>
          <a:p>
            <a:pPr marL="1043781" lvl="2" indent="-457200">
              <a:buClr>
                <a:schemeClr val="accent2"/>
              </a:buClr>
              <a:buSzPct val="75000"/>
              <a:buFont typeface="Wingdings" panose="05000000000000000000" pitchFamily="2" charset="2"/>
              <a:buChar char="q"/>
            </a:pPr>
            <a:r>
              <a:rPr lang="en-US" sz="2800" dirty="0"/>
              <a:t>Vicki Eastland</a:t>
            </a:r>
          </a:p>
        </p:txBody>
      </p:sp>
      <p:sp>
        <p:nvSpPr>
          <p:cNvPr id="9" name="Text Placeholder 1"/>
          <p:cNvSpPr txBox="1">
            <a:spLocks/>
          </p:cNvSpPr>
          <p:nvPr/>
        </p:nvSpPr>
        <p:spPr>
          <a:xfrm>
            <a:off x="478517" y="1899920"/>
            <a:ext cx="11764534" cy="4922520"/>
          </a:xfrm>
          <a:prstGeom prst="rect">
            <a:avLst/>
          </a:prstGeom>
        </p:spPr>
        <p:txBody>
          <a:bodyPr lIns="98764" tIns="49382" rIns="98764" bIns="49382">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endParaRPr lang="en-US" sz="2100" dirty="0"/>
          </a:p>
        </p:txBody>
      </p:sp>
    </p:spTree>
    <p:extLst>
      <p:ext uri="{BB962C8B-B14F-4D97-AF65-F5344CB8AC3E}">
        <p14:creationId xmlns:p14="http://schemas.microsoft.com/office/powerpoint/2010/main" val="3703578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a:p>
            <a:pPr marL="659911" indent="-659911">
              <a:buFont typeface="+mj-lt"/>
              <a:buAutoNum type="alphaUcPeriod"/>
            </a:pPr>
            <a:endParaRPr lang="en-US" dirty="0"/>
          </a:p>
        </p:txBody>
      </p:sp>
      <p:sp>
        <p:nvSpPr>
          <p:cNvPr id="3" name="Title 2"/>
          <p:cNvSpPr>
            <a:spLocks noGrp="1"/>
          </p:cNvSpPr>
          <p:nvPr>
            <p:ph type="title"/>
          </p:nvPr>
        </p:nvSpPr>
        <p:spPr/>
        <p:txBody>
          <a:bodyPr/>
          <a:lstStyle/>
          <a:p>
            <a:r>
              <a:rPr lang="en-US" dirty="0"/>
              <a:t>Old Business</a:t>
            </a:r>
          </a:p>
        </p:txBody>
      </p:sp>
      <p:sp>
        <p:nvSpPr>
          <p:cNvPr id="4" name="TextBox 3"/>
          <p:cNvSpPr txBox="1"/>
          <p:nvPr/>
        </p:nvSpPr>
        <p:spPr>
          <a:xfrm>
            <a:off x="1280161" y="3108960"/>
            <a:ext cx="11132523" cy="4130040"/>
          </a:xfrm>
          <a:prstGeom prst="rect">
            <a:avLst/>
          </a:prstGeom>
          <a:noFill/>
        </p:spPr>
        <p:txBody>
          <a:bodyPr wrap="square" lIns="117318" tIns="58660" rIns="117318" bIns="58660" rtlCol="0">
            <a:normAutofit/>
          </a:bodyPr>
          <a:lstStyle/>
          <a:p>
            <a:pPr marL="661300" indent="-661300">
              <a:buClr>
                <a:schemeClr val="accent2"/>
              </a:buClr>
              <a:buSzPct val="75000"/>
              <a:buFont typeface="+mj-lt"/>
              <a:buAutoNum type="alphaUcPeriod"/>
            </a:pPr>
            <a:r>
              <a:rPr lang="en-US" sz="3600" dirty="0"/>
              <a:t>NCDOT State STIP Program Update </a:t>
            </a:r>
          </a:p>
          <a:p>
            <a:pPr marL="661300" indent="-661300">
              <a:buClr>
                <a:schemeClr val="accent2"/>
              </a:buClr>
              <a:buSzPct val="75000"/>
              <a:buFont typeface="+mj-lt"/>
              <a:buAutoNum type="alphaUcPeriod"/>
            </a:pPr>
            <a:r>
              <a:rPr lang="en-US" sz="3600" dirty="0">
                <a:solidFill>
                  <a:schemeClr val="accent2"/>
                </a:solidFill>
              </a:rPr>
              <a:t>NCDOT Current Project Update </a:t>
            </a:r>
          </a:p>
          <a:p>
            <a:pPr marL="661300" indent="-661300">
              <a:buClr>
                <a:schemeClr val="accent2"/>
              </a:buClr>
              <a:buSzPct val="75000"/>
              <a:buFont typeface="+mj-lt"/>
              <a:buAutoNum type="alphaUcPeriod"/>
            </a:pPr>
            <a:r>
              <a:rPr lang="en-US" sz="3600" dirty="0"/>
              <a:t>Transylvania County Comprehensive Transportation Plan (CTP) Update  </a:t>
            </a:r>
          </a:p>
          <a:p>
            <a:pPr marL="661300" indent="-661300">
              <a:buClr>
                <a:schemeClr val="accent2"/>
              </a:buClr>
              <a:buSzPct val="75000"/>
              <a:buFont typeface="+mj-lt"/>
              <a:buAutoNum type="alphaUcPeriod"/>
            </a:pPr>
            <a:endParaRPr lang="en-US" sz="3600" dirty="0"/>
          </a:p>
        </p:txBody>
      </p:sp>
    </p:spTree>
    <p:extLst>
      <p:ext uri="{BB962C8B-B14F-4D97-AF65-F5344CB8AC3E}">
        <p14:creationId xmlns:p14="http://schemas.microsoft.com/office/powerpoint/2010/main" val="3770044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742950" indent="-742950">
              <a:buClr>
                <a:schemeClr val="accent2"/>
              </a:buClr>
              <a:buSzPct val="75000"/>
              <a:buFont typeface="+mj-lt"/>
              <a:buAutoNum type="alphaUcPeriod" startAt="2"/>
            </a:pPr>
            <a:r>
              <a:rPr lang="en-US" sz="4100" dirty="0">
                <a:solidFill>
                  <a:schemeClr val="tx1"/>
                </a:solidFill>
              </a:rPr>
              <a:t>NCDOT Current Project Update </a:t>
            </a:r>
          </a:p>
        </p:txBody>
      </p:sp>
      <p:sp>
        <p:nvSpPr>
          <p:cNvPr id="3" name="Subtitle 4"/>
          <p:cNvSpPr txBox="1">
            <a:spLocks/>
          </p:cNvSpPr>
          <p:nvPr/>
        </p:nvSpPr>
        <p:spPr>
          <a:xfrm>
            <a:off x="426720" y="1813560"/>
            <a:ext cx="11845747" cy="5095240"/>
          </a:xfrm>
          <a:prstGeom prst="rect">
            <a:avLst/>
          </a:prstGeom>
        </p:spPr>
        <p:txBody>
          <a:bodyPr lIns="117564" tIns="58782" rIns="117564" bIns="58782">
            <a:normAutofit/>
          </a:bodyPr>
          <a:lstStyle>
            <a:lvl1pPr marL="319369" indent="-319369"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38736" indent="-273744"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2476" indent="-228124"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68717" indent="-228124"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4954" indent="-228124"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098704" indent="-228124"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2442" indent="-228124"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46185" indent="-228124"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19931" indent="-228124"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defTabSz="1175644">
              <a:buFont typeface="Wingdings" panose="05000000000000000000" pitchFamily="2" charset="2"/>
              <a:buChar char="q"/>
            </a:pPr>
            <a:endParaRPr lang="en-US" sz="2800" dirty="0"/>
          </a:p>
          <a:p>
            <a:pPr marL="0" indent="0" defTabSz="1175644">
              <a:buNone/>
            </a:pPr>
            <a:r>
              <a:rPr lang="en-US" sz="5100" i="1" dirty="0"/>
              <a:t>	</a:t>
            </a:r>
            <a:endParaRPr lang="en-US" sz="5100" dirty="0"/>
          </a:p>
          <a:p>
            <a:pPr defTabSz="1175644"/>
            <a:endParaRPr lang="en-US" dirty="0"/>
          </a:p>
          <a:p>
            <a:pPr defTabSz="1175644"/>
            <a:endParaRPr lang="en-US" dirty="0"/>
          </a:p>
        </p:txBody>
      </p:sp>
      <p:sp>
        <p:nvSpPr>
          <p:cNvPr id="4" name="TextBox 3"/>
          <p:cNvSpPr txBox="1"/>
          <p:nvPr/>
        </p:nvSpPr>
        <p:spPr>
          <a:xfrm>
            <a:off x="746760" y="1813560"/>
            <a:ext cx="10774680" cy="949709"/>
          </a:xfrm>
          <a:prstGeom prst="rect">
            <a:avLst/>
          </a:prstGeom>
          <a:noFill/>
        </p:spPr>
        <p:txBody>
          <a:bodyPr wrap="square" lIns="117564" tIns="58782" rIns="117564" bIns="58782" rtlCol="0">
            <a:spAutoFit/>
          </a:bodyPr>
          <a:lstStyle/>
          <a:p>
            <a:pPr marL="953978" lvl="1" indent="-367389">
              <a:buClr>
                <a:schemeClr val="accent2"/>
              </a:buClr>
              <a:buFont typeface="Wingdings" panose="05000000000000000000" pitchFamily="2" charset="2"/>
              <a:buChar char="q"/>
            </a:pPr>
            <a:endParaRPr lang="en-US" sz="2700" dirty="0"/>
          </a:p>
          <a:p>
            <a:pPr lvl="1">
              <a:buClr>
                <a:schemeClr val="accent2"/>
              </a:buClr>
            </a:pPr>
            <a:endParaRPr lang="en-US" sz="2700" dirty="0"/>
          </a:p>
        </p:txBody>
      </p:sp>
      <p:sp>
        <p:nvSpPr>
          <p:cNvPr id="6" name="Text Placeholder 2"/>
          <p:cNvSpPr txBox="1">
            <a:spLocks/>
          </p:cNvSpPr>
          <p:nvPr/>
        </p:nvSpPr>
        <p:spPr>
          <a:xfrm>
            <a:off x="857707" y="1813560"/>
            <a:ext cx="11410493" cy="5527040"/>
          </a:xfrm>
          <a:prstGeom prst="rect">
            <a:avLst/>
          </a:prstGeom>
        </p:spPr>
        <p:txBody>
          <a:bodyPr lIns="117564" tIns="58782" rIns="117564" bIns="58782">
            <a:normAutofit/>
          </a:bodyPr>
          <a:lstStyle>
            <a:lvl1pPr marL="319369" indent="-319369"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38736" indent="-273744"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2476" indent="-228124"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68717" indent="-228124"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4954" indent="-228124"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098704" indent="-228124"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2442" indent="-228124"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46185" indent="-228124"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19931" indent="-228124"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defTabSz="1175644">
              <a:buClr>
                <a:schemeClr val="accent1"/>
              </a:buClr>
              <a:buSzPct val="75000"/>
              <a:buFont typeface="Wingdings" panose="05000000000000000000" pitchFamily="2" charset="2"/>
              <a:buChar char="§"/>
            </a:pPr>
            <a:endParaRPr lang="en-US" dirty="0"/>
          </a:p>
          <a:p>
            <a:pPr defTabSz="1175644">
              <a:buClr>
                <a:schemeClr val="accent1"/>
              </a:buClr>
              <a:buSzPct val="75000"/>
              <a:buFont typeface="Wingdings" panose="05000000000000000000" pitchFamily="2" charset="2"/>
              <a:buChar char="§"/>
            </a:pPr>
            <a:endParaRPr lang="en-US" dirty="0"/>
          </a:p>
        </p:txBody>
      </p:sp>
      <p:sp>
        <p:nvSpPr>
          <p:cNvPr id="7" name="TextBox 6"/>
          <p:cNvSpPr txBox="1"/>
          <p:nvPr/>
        </p:nvSpPr>
        <p:spPr>
          <a:xfrm>
            <a:off x="320042" y="1813563"/>
            <a:ext cx="11952427" cy="1334430"/>
          </a:xfrm>
          <a:prstGeom prst="rect">
            <a:avLst/>
          </a:prstGeom>
          <a:noFill/>
        </p:spPr>
        <p:txBody>
          <a:bodyPr wrap="square" lIns="117564" tIns="58782" rIns="117564" bIns="58782" rtlCol="0">
            <a:spAutoFit/>
          </a:bodyPr>
          <a:lstStyle/>
          <a:p>
            <a:pPr marL="953978" lvl="1" indent="-367389">
              <a:buClr>
                <a:schemeClr val="accent2"/>
              </a:buClr>
              <a:buFont typeface="Wingdings" panose="05000000000000000000" pitchFamily="2" charset="2"/>
              <a:buChar char="q"/>
            </a:pPr>
            <a:endParaRPr lang="en-US" sz="2600" dirty="0"/>
          </a:p>
          <a:p>
            <a:pPr marL="953978" lvl="1" indent="-367389">
              <a:buClr>
                <a:schemeClr val="accent2"/>
              </a:buClr>
              <a:buFont typeface="Wingdings" panose="05000000000000000000" pitchFamily="2" charset="2"/>
              <a:buChar char="q"/>
            </a:pPr>
            <a:endParaRPr lang="en-US" sz="2600" dirty="0"/>
          </a:p>
          <a:p>
            <a:pPr lvl="1">
              <a:buClr>
                <a:schemeClr val="accent2"/>
              </a:buClr>
            </a:pPr>
            <a:endParaRPr lang="en-US" sz="2700" dirty="0"/>
          </a:p>
        </p:txBody>
      </p:sp>
      <p:sp>
        <p:nvSpPr>
          <p:cNvPr id="8" name="TextBox 7"/>
          <p:cNvSpPr txBox="1"/>
          <p:nvPr/>
        </p:nvSpPr>
        <p:spPr>
          <a:xfrm>
            <a:off x="533401" y="1813560"/>
            <a:ext cx="11414760" cy="5786120"/>
          </a:xfrm>
          <a:prstGeom prst="rect">
            <a:avLst/>
          </a:prstGeom>
          <a:noFill/>
        </p:spPr>
        <p:txBody>
          <a:bodyPr wrap="square" lIns="117564" tIns="58782" rIns="117564" bIns="58782" rtlCol="0">
            <a:normAutofit/>
          </a:bodyPr>
          <a:lstStyle/>
          <a:p>
            <a:pPr marL="719340" lvl="7" indent="-367389">
              <a:buClr>
                <a:schemeClr val="accent1"/>
              </a:buClr>
              <a:buSzPct val="75000"/>
              <a:buFont typeface="Wingdings" panose="05000000000000000000" pitchFamily="2" charset="2"/>
              <a:buChar char="q"/>
            </a:pPr>
            <a:endParaRPr lang="en-US" sz="2600" dirty="0"/>
          </a:p>
        </p:txBody>
      </p:sp>
      <p:sp>
        <p:nvSpPr>
          <p:cNvPr id="11" name="TextBox 10"/>
          <p:cNvSpPr txBox="1"/>
          <p:nvPr/>
        </p:nvSpPr>
        <p:spPr>
          <a:xfrm>
            <a:off x="558549" y="1851660"/>
            <a:ext cx="12054840" cy="5273040"/>
          </a:xfrm>
          <a:prstGeom prst="rect">
            <a:avLst/>
          </a:prstGeom>
          <a:noFill/>
        </p:spPr>
        <p:txBody>
          <a:bodyPr wrap="square" lIns="117564" tIns="58782" rIns="117564" bIns="58782" rtlCol="0">
            <a:normAutofit/>
          </a:bodyPr>
          <a:lstStyle/>
          <a:p>
            <a:pPr marL="586581" lvl="2">
              <a:buClr>
                <a:schemeClr val="accent1"/>
              </a:buClr>
              <a:buSzPct val="75000"/>
            </a:pPr>
            <a:endParaRPr lang="en-US" sz="2800" dirty="0"/>
          </a:p>
        </p:txBody>
      </p:sp>
      <p:sp>
        <p:nvSpPr>
          <p:cNvPr id="9" name="Text Placeholder 1"/>
          <p:cNvSpPr txBox="1">
            <a:spLocks/>
          </p:cNvSpPr>
          <p:nvPr/>
        </p:nvSpPr>
        <p:spPr>
          <a:xfrm>
            <a:off x="478517" y="1899920"/>
            <a:ext cx="11764534" cy="4922520"/>
          </a:xfrm>
          <a:prstGeom prst="rect">
            <a:avLst/>
          </a:prstGeom>
        </p:spPr>
        <p:txBody>
          <a:bodyPr lIns="98764" tIns="49382" rIns="98764" bIns="49382">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endParaRPr lang="en-US" sz="2100" dirty="0"/>
          </a:p>
        </p:txBody>
      </p:sp>
    </p:spTree>
    <p:extLst>
      <p:ext uri="{BB962C8B-B14F-4D97-AF65-F5344CB8AC3E}">
        <p14:creationId xmlns:p14="http://schemas.microsoft.com/office/powerpoint/2010/main" val="1197629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a:p>
            <a:pPr marL="659911" indent="-659911">
              <a:buFont typeface="+mj-lt"/>
              <a:buAutoNum type="alphaUcPeriod"/>
            </a:pPr>
            <a:endParaRPr lang="en-US" dirty="0"/>
          </a:p>
        </p:txBody>
      </p:sp>
      <p:sp>
        <p:nvSpPr>
          <p:cNvPr id="3" name="Title 2"/>
          <p:cNvSpPr>
            <a:spLocks noGrp="1"/>
          </p:cNvSpPr>
          <p:nvPr>
            <p:ph type="title"/>
          </p:nvPr>
        </p:nvSpPr>
        <p:spPr/>
        <p:txBody>
          <a:bodyPr/>
          <a:lstStyle/>
          <a:p>
            <a:r>
              <a:rPr lang="en-US" dirty="0"/>
              <a:t>Old Business</a:t>
            </a:r>
          </a:p>
        </p:txBody>
      </p:sp>
      <p:sp>
        <p:nvSpPr>
          <p:cNvPr id="4" name="TextBox 3"/>
          <p:cNvSpPr txBox="1"/>
          <p:nvPr/>
        </p:nvSpPr>
        <p:spPr>
          <a:xfrm>
            <a:off x="1280161" y="3108960"/>
            <a:ext cx="11132523" cy="4130040"/>
          </a:xfrm>
          <a:prstGeom prst="rect">
            <a:avLst/>
          </a:prstGeom>
          <a:noFill/>
        </p:spPr>
        <p:txBody>
          <a:bodyPr wrap="square" lIns="117318" tIns="58660" rIns="117318" bIns="58660" rtlCol="0">
            <a:normAutofit/>
          </a:bodyPr>
          <a:lstStyle/>
          <a:p>
            <a:pPr marL="661300" indent="-661300">
              <a:buClr>
                <a:schemeClr val="accent2"/>
              </a:buClr>
              <a:buSzPct val="75000"/>
              <a:buFont typeface="+mj-lt"/>
              <a:buAutoNum type="alphaUcPeriod"/>
            </a:pPr>
            <a:r>
              <a:rPr lang="en-US" sz="3600" dirty="0"/>
              <a:t>NCDOT State STIP Program Update </a:t>
            </a:r>
          </a:p>
          <a:p>
            <a:pPr marL="661300" indent="-661300">
              <a:buClr>
                <a:schemeClr val="accent2"/>
              </a:buClr>
              <a:buSzPct val="75000"/>
              <a:buFont typeface="+mj-lt"/>
              <a:buAutoNum type="alphaUcPeriod"/>
            </a:pPr>
            <a:r>
              <a:rPr lang="en-US" sz="3600" dirty="0"/>
              <a:t>NCDOT Current Project Update </a:t>
            </a:r>
          </a:p>
          <a:p>
            <a:pPr marL="661300" indent="-661300">
              <a:buClr>
                <a:schemeClr val="accent2"/>
              </a:buClr>
              <a:buSzPct val="75000"/>
              <a:buFont typeface="+mj-lt"/>
              <a:buAutoNum type="alphaUcPeriod"/>
            </a:pPr>
            <a:r>
              <a:rPr lang="en-US" sz="3600" dirty="0">
                <a:solidFill>
                  <a:schemeClr val="accent2"/>
                </a:solidFill>
              </a:rPr>
              <a:t>Transylvania County Comprehensive Transportation Plan (CTP) Update  </a:t>
            </a:r>
          </a:p>
          <a:p>
            <a:pPr marL="661300" indent="-661300">
              <a:buClr>
                <a:schemeClr val="accent2"/>
              </a:buClr>
              <a:buSzPct val="75000"/>
              <a:buFont typeface="+mj-lt"/>
              <a:buAutoNum type="alphaUcPeriod"/>
            </a:pPr>
            <a:endParaRPr lang="en-US" sz="3600" dirty="0"/>
          </a:p>
        </p:txBody>
      </p:sp>
    </p:spTree>
    <p:extLst>
      <p:ext uri="{BB962C8B-B14F-4D97-AF65-F5344CB8AC3E}">
        <p14:creationId xmlns:p14="http://schemas.microsoft.com/office/powerpoint/2010/main" val="2712078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marL="742950" indent="-742950">
              <a:buClr>
                <a:schemeClr val="accent2"/>
              </a:buClr>
              <a:buSzPct val="75000"/>
              <a:buFont typeface="+mj-lt"/>
              <a:buAutoNum type="alphaUcPeriod" startAt="3"/>
            </a:pPr>
            <a:r>
              <a:rPr lang="en-US" sz="4100" dirty="0">
                <a:solidFill>
                  <a:schemeClr val="tx1"/>
                </a:solidFill>
              </a:rPr>
              <a:t>Transylvania County Comprehensive Transportation Plan (CTP) Update </a:t>
            </a:r>
          </a:p>
        </p:txBody>
      </p:sp>
      <p:sp>
        <p:nvSpPr>
          <p:cNvPr id="3" name="Subtitle 4"/>
          <p:cNvSpPr txBox="1">
            <a:spLocks/>
          </p:cNvSpPr>
          <p:nvPr/>
        </p:nvSpPr>
        <p:spPr>
          <a:xfrm>
            <a:off x="426720" y="1813560"/>
            <a:ext cx="11845747" cy="5095240"/>
          </a:xfrm>
          <a:prstGeom prst="rect">
            <a:avLst/>
          </a:prstGeom>
        </p:spPr>
        <p:txBody>
          <a:bodyPr lIns="117564" tIns="58782" rIns="117564" bIns="58782">
            <a:normAutofit/>
          </a:bodyPr>
          <a:lstStyle>
            <a:lvl1pPr marL="319369" indent="-319369"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38736" indent="-273744"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2476" indent="-228124"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68717" indent="-228124"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4954" indent="-228124"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098704" indent="-228124"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2442" indent="-228124"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46185" indent="-228124"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19931" indent="-228124"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defTabSz="1175644">
              <a:buFont typeface="Wingdings" panose="05000000000000000000" pitchFamily="2" charset="2"/>
              <a:buChar char="q"/>
            </a:pPr>
            <a:endParaRPr lang="en-US" sz="2800" dirty="0"/>
          </a:p>
          <a:p>
            <a:pPr marL="0" indent="0" defTabSz="1175644">
              <a:buNone/>
            </a:pPr>
            <a:r>
              <a:rPr lang="en-US" sz="5100" i="1" dirty="0"/>
              <a:t>	</a:t>
            </a:r>
            <a:endParaRPr lang="en-US" sz="5100" dirty="0"/>
          </a:p>
          <a:p>
            <a:pPr defTabSz="1175644"/>
            <a:endParaRPr lang="en-US" dirty="0"/>
          </a:p>
          <a:p>
            <a:pPr defTabSz="1175644"/>
            <a:endParaRPr lang="en-US" dirty="0"/>
          </a:p>
        </p:txBody>
      </p:sp>
      <p:sp>
        <p:nvSpPr>
          <p:cNvPr id="4" name="TextBox 3"/>
          <p:cNvSpPr txBox="1"/>
          <p:nvPr/>
        </p:nvSpPr>
        <p:spPr>
          <a:xfrm>
            <a:off x="746760" y="1813560"/>
            <a:ext cx="10774680" cy="949709"/>
          </a:xfrm>
          <a:prstGeom prst="rect">
            <a:avLst/>
          </a:prstGeom>
          <a:noFill/>
        </p:spPr>
        <p:txBody>
          <a:bodyPr wrap="square" lIns="117564" tIns="58782" rIns="117564" bIns="58782" rtlCol="0">
            <a:spAutoFit/>
          </a:bodyPr>
          <a:lstStyle/>
          <a:p>
            <a:pPr marL="953978" lvl="1" indent="-367389">
              <a:buClr>
                <a:schemeClr val="accent2"/>
              </a:buClr>
              <a:buFont typeface="Wingdings" panose="05000000000000000000" pitchFamily="2" charset="2"/>
              <a:buChar char="q"/>
            </a:pPr>
            <a:endParaRPr lang="en-US" sz="2700" dirty="0"/>
          </a:p>
          <a:p>
            <a:pPr lvl="1">
              <a:buClr>
                <a:schemeClr val="accent2"/>
              </a:buClr>
            </a:pPr>
            <a:endParaRPr lang="en-US" sz="2700" dirty="0"/>
          </a:p>
        </p:txBody>
      </p:sp>
      <p:sp>
        <p:nvSpPr>
          <p:cNvPr id="6" name="Text Placeholder 2"/>
          <p:cNvSpPr txBox="1">
            <a:spLocks/>
          </p:cNvSpPr>
          <p:nvPr/>
        </p:nvSpPr>
        <p:spPr>
          <a:xfrm>
            <a:off x="857707" y="1813560"/>
            <a:ext cx="11410493" cy="5527040"/>
          </a:xfrm>
          <a:prstGeom prst="rect">
            <a:avLst/>
          </a:prstGeom>
        </p:spPr>
        <p:txBody>
          <a:bodyPr lIns="117564" tIns="58782" rIns="117564" bIns="58782">
            <a:normAutofit/>
          </a:bodyPr>
          <a:lstStyle>
            <a:lvl1pPr marL="319369" indent="-319369"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38736" indent="-273744"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2476" indent="-228124"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68717" indent="-228124"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4954" indent="-228124"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098704" indent="-228124"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2442" indent="-228124"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46185" indent="-228124"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19931" indent="-228124"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defTabSz="1175644">
              <a:buClr>
                <a:schemeClr val="accent1"/>
              </a:buClr>
              <a:buSzPct val="75000"/>
              <a:buFont typeface="Wingdings" panose="05000000000000000000" pitchFamily="2" charset="2"/>
              <a:buChar char="§"/>
            </a:pPr>
            <a:endParaRPr lang="en-US" dirty="0"/>
          </a:p>
          <a:p>
            <a:pPr defTabSz="1175644">
              <a:buClr>
                <a:schemeClr val="accent1"/>
              </a:buClr>
              <a:buSzPct val="75000"/>
              <a:buFont typeface="Wingdings" panose="05000000000000000000" pitchFamily="2" charset="2"/>
              <a:buChar char="§"/>
            </a:pPr>
            <a:endParaRPr lang="en-US" dirty="0"/>
          </a:p>
        </p:txBody>
      </p:sp>
      <p:sp>
        <p:nvSpPr>
          <p:cNvPr id="7" name="TextBox 6"/>
          <p:cNvSpPr txBox="1"/>
          <p:nvPr/>
        </p:nvSpPr>
        <p:spPr>
          <a:xfrm>
            <a:off x="320042" y="1813563"/>
            <a:ext cx="11952427" cy="1334430"/>
          </a:xfrm>
          <a:prstGeom prst="rect">
            <a:avLst/>
          </a:prstGeom>
          <a:noFill/>
        </p:spPr>
        <p:txBody>
          <a:bodyPr wrap="square" lIns="117564" tIns="58782" rIns="117564" bIns="58782" rtlCol="0">
            <a:spAutoFit/>
          </a:bodyPr>
          <a:lstStyle/>
          <a:p>
            <a:pPr marL="953978" lvl="1" indent="-367389">
              <a:buClr>
                <a:schemeClr val="accent2"/>
              </a:buClr>
              <a:buFont typeface="Wingdings" panose="05000000000000000000" pitchFamily="2" charset="2"/>
              <a:buChar char="q"/>
            </a:pPr>
            <a:endParaRPr lang="en-US" sz="2600" dirty="0"/>
          </a:p>
          <a:p>
            <a:pPr marL="953978" lvl="1" indent="-367389">
              <a:buClr>
                <a:schemeClr val="accent2"/>
              </a:buClr>
              <a:buFont typeface="Wingdings" panose="05000000000000000000" pitchFamily="2" charset="2"/>
              <a:buChar char="q"/>
            </a:pPr>
            <a:endParaRPr lang="en-US" sz="2600" dirty="0"/>
          </a:p>
          <a:p>
            <a:pPr lvl="1">
              <a:buClr>
                <a:schemeClr val="accent2"/>
              </a:buClr>
            </a:pPr>
            <a:endParaRPr lang="en-US" sz="2700" dirty="0"/>
          </a:p>
        </p:txBody>
      </p:sp>
      <p:sp>
        <p:nvSpPr>
          <p:cNvPr id="8" name="TextBox 7"/>
          <p:cNvSpPr txBox="1"/>
          <p:nvPr/>
        </p:nvSpPr>
        <p:spPr>
          <a:xfrm>
            <a:off x="533401" y="1813560"/>
            <a:ext cx="11414760" cy="5786120"/>
          </a:xfrm>
          <a:prstGeom prst="rect">
            <a:avLst/>
          </a:prstGeom>
          <a:noFill/>
        </p:spPr>
        <p:txBody>
          <a:bodyPr wrap="square" lIns="117564" tIns="58782" rIns="117564" bIns="58782" rtlCol="0">
            <a:normAutofit/>
          </a:bodyPr>
          <a:lstStyle/>
          <a:p>
            <a:pPr marL="719340" lvl="7" indent="-367389">
              <a:buClr>
                <a:schemeClr val="accent1"/>
              </a:buClr>
              <a:buSzPct val="75000"/>
              <a:buFont typeface="Wingdings" panose="05000000000000000000" pitchFamily="2" charset="2"/>
              <a:buChar char="q"/>
            </a:pPr>
            <a:endParaRPr lang="en-US" sz="2600" dirty="0"/>
          </a:p>
        </p:txBody>
      </p:sp>
      <p:sp>
        <p:nvSpPr>
          <p:cNvPr id="11" name="TextBox 10"/>
          <p:cNvSpPr txBox="1"/>
          <p:nvPr/>
        </p:nvSpPr>
        <p:spPr>
          <a:xfrm>
            <a:off x="218496" y="1828122"/>
            <a:ext cx="12054840" cy="5685198"/>
          </a:xfrm>
          <a:prstGeom prst="rect">
            <a:avLst/>
          </a:prstGeom>
          <a:noFill/>
        </p:spPr>
        <p:txBody>
          <a:bodyPr wrap="square" lIns="117564" tIns="58782" rIns="117564" bIns="58782" rtlCol="0">
            <a:normAutofit/>
          </a:bodyPr>
          <a:lstStyle/>
          <a:p>
            <a:pPr marL="586581" lvl="2">
              <a:buClr>
                <a:schemeClr val="accent2"/>
              </a:buClr>
              <a:buSzPct val="75000"/>
            </a:pPr>
            <a:endParaRPr lang="en-US" sz="2800" dirty="0"/>
          </a:p>
        </p:txBody>
      </p:sp>
      <p:sp>
        <p:nvSpPr>
          <p:cNvPr id="9" name="Text Placeholder 1"/>
          <p:cNvSpPr txBox="1">
            <a:spLocks/>
          </p:cNvSpPr>
          <p:nvPr/>
        </p:nvSpPr>
        <p:spPr>
          <a:xfrm>
            <a:off x="478517" y="1899920"/>
            <a:ext cx="11764534" cy="4922520"/>
          </a:xfrm>
          <a:prstGeom prst="rect">
            <a:avLst/>
          </a:prstGeom>
        </p:spPr>
        <p:txBody>
          <a:bodyPr lIns="98764" tIns="49382" rIns="98764" bIns="49382">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endParaRPr lang="en-US" sz="2100" dirty="0"/>
          </a:p>
        </p:txBody>
      </p:sp>
    </p:spTree>
    <p:extLst>
      <p:ext uri="{BB962C8B-B14F-4D97-AF65-F5344CB8AC3E}">
        <p14:creationId xmlns:p14="http://schemas.microsoft.com/office/powerpoint/2010/main" val="3039622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a:p>
            <a:pPr marL="659911" indent="-659911">
              <a:buFont typeface="+mj-lt"/>
              <a:buAutoNum type="alphaUcPeriod"/>
            </a:pPr>
            <a:endParaRPr lang="en-US" dirty="0"/>
          </a:p>
        </p:txBody>
      </p:sp>
      <p:sp>
        <p:nvSpPr>
          <p:cNvPr id="3" name="Title 2"/>
          <p:cNvSpPr>
            <a:spLocks noGrp="1"/>
          </p:cNvSpPr>
          <p:nvPr>
            <p:ph type="title"/>
          </p:nvPr>
        </p:nvSpPr>
        <p:spPr/>
        <p:txBody>
          <a:bodyPr/>
          <a:lstStyle/>
          <a:p>
            <a:r>
              <a:rPr lang="en-US" dirty="0"/>
              <a:t>New Business</a:t>
            </a:r>
          </a:p>
        </p:txBody>
      </p:sp>
      <p:sp>
        <p:nvSpPr>
          <p:cNvPr id="4" name="TextBox 3"/>
          <p:cNvSpPr txBox="1"/>
          <p:nvPr/>
        </p:nvSpPr>
        <p:spPr>
          <a:xfrm>
            <a:off x="1280161" y="3108960"/>
            <a:ext cx="11132523" cy="4130040"/>
          </a:xfrm>
          <a:prstGeom prst="rect">
            <a:avLst/>
          </a:prstGeom>
          <a:noFill/>
        </p:spPr>
        <p:txBody>
          <a:bodyPr wrap="square" lIns="117318" tIns="58660" rIns="117318" bIns="58660" rtlCol="0">
            <a:normAutofit/>
          </a:bodyPr>
          <a:lstStyle/>
          <a:p>
            <a:pPr marL="661300" indent="-661300">
              <a:buClr>
                <a:schemeClr val="accent2"/>
              </a:buClr>
              <a:buSzPct val="75000"/>
              <a:buFont typeface="+mj-lt"/>
              <a:buAutoNum type="alphaUcPeriod"/>
            </a:pPr>
            <a:r>
              <a:rPr lang="en-US" sz="3600" dirty="0"/>
              <a:t>SPOT 7.0 Prioritization Special Meeting</a:t>
            </a:r>
          </a:p>
          <a:p>
            <a:pPr marL="661300" indent="-661300">
              <a:buClr>
                <a:schemeClr val="accent2"/>
              </a:buClr>
              <a:buSzPct val="75000"/>
              <a:buFont typeface="+mj-lt"/>
              <a:buAutoNum type="alphaUcPeriod"/>
            </a:pPr>
            <a:r>
              <a:rPr lang="en-US" sz="3600" dirty="0"/>
              <a:t>Director’s Report</a:t>
            </a:r>
          </a:p>
          <a:p>
            <a:pPr>
              <a:buClr>
                <a:schemeClr val="accent2"/>
              </a:buClr>
              <a:buSzPct val="75000"/>
            </a:pPr>
            <a:endParaRPr lang="en-US" sz="3600" dirty="0"/>
          </a:p>
        </p:txBody>
      </p:sp>
    </p:spTree>
    <p:extLst>
      <p:ext uri="{BB962C8B-B14F-4D97-AF65-F5344CB8AC3E}">
        <p14:creationId xmlns:p14="http://schemas.microsoft.com/office/powerpoint/2010/main" val="2852195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a:p>
            <a:pPr marL="659911" indent="-659911">
              <a:buFont typeface="+mj-lt"/>
              <a:buAutoNum type="alphaUcPeriod"/>
            </a:pPr>
            <a:endParaRPr lang="en-US" dirty="0"/>
          </a:p>
        </p:txBody>
      </p:sp>
      <p:sp>
        <p:nvSpPr>
          <p:cNvPr id="3" name="Title 2"/>
          <p:cNvSpPr>
            <a:spLocks noGrp="1"/>
          </p:cNvSpPr>
          <p:nvPr>
            <p:ph type="title"/>
          </p:nvPr>
        </p:nvSpPr>
        <p:spPr/>
        <p:txBody>
          <a:bodyPr/>
          <a:lstStyle/>
          <a:p>
            <a:r>
              <a:rPr lang="en-US" dirty="0"/>
              <a:t>New Business</a:t>
            </a:r>
          </a:p>
        </p:txBody>
      </p:sp>
      <p:sp>
        <p:nvSpPr>
          <p:cNvPr id="4" name="TextBox 3"/>
          <p:cNvSpPr txBox="1"/>
          <p:nvPr/>
        </p:nvSpPr>
        <p:spPr>
          <a:xfrm>
            <a:off x="1280161" y="3108960"/>
            <a:ext cx="11132523" cy="4130040"/>
          </a:xfrm>
          <a:prstGeom prst="rect">
            <a:avLst/>
          </a:prstGeom>
          <a:noFill/>
        </p:spPr>
        <p:txBody>
          <a:bodyPr wrap="square" lIns="117318" tIns="58660" rIns="117318" bIns="58660" rtlCol="0">
            <a:normAutofit/>
          </a:bodyPr>
          <a:lstStyle/>
          <a:p>
            <a:pPr marL="661300" indent="-661300">
              <a:buClr>
                <a:schemeClr val="accent2"/>
              </a:buClr>
              <a:buSzPct val="75000"/>
              <a:buFont typeface="+mj-lt"/>
              <a:buAutoNum type="alphaUcPeriod"/>
            </a:pPr>
            <a:r>
              <a:rPr lang="en-US" sz="3600" dirty="0">
                <a:solidFill>
                  <a:schemeClr val="accent2"/>
                </a:solidFill>
              </a:rPr>
              <a:t>SPOT 7.0 Prioritization Special Meeting</a:t>
            </a:r>
          </a:p>
          <a:p>
            <a:pPr marL="661300" indent="-661300">
              <a:buClr>
                <a:schemeClr val="accent2"/>
              </a:buClr>
              <a:buSzPct val="75000"/>
              <a:buFont typeface="+mj-lt"/>
              <a:buAutoNum type="alphaUcPeriod"/>
            </a:pPr>
            <a:r>
              <a:rPr lang="en-US" sz="3600" dirty="0"/>
              <a:t>Director’s Report</a:t>
            </a:r>
          </a:p>
          <a:p>
            <a:pPr>
              <a:buClr>
                <a:schemeClr val="accent2"/>
              </a:buClr>
              <a:buSzPct val="75000"/>
            </a:pPr>
            <a:endParaRPr lang="en-US" sz="3600" dirty="0"/>
          </a:p>
        </p:txBody>
      </p:sp>
    </p:spTree>
    <p:extLst>
      <p:ext uri="{BB962C8B-B14F-4D97-AF65-F5344CB8AC3E}">
        <p14:creationId xmlns:p14="http://schemas.microsoft.com/office/powerpoint/2010/main" val="1255105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29580-2360-E4D7-646A-871181FC010D}"/>
              </a:ext>
            </a:extLst>
          </p:cNvPr>
          <p:cNvSpPr>
            <a:spLocks noGrp="1"/>
          </p:cNvSpPr>
          <p:nvPr>
            <p:ph type="title"/>
          </p:nvPr>
        </p:nvSpPr>
        <p:spPr/>
        <p:txBody>
          <a:bodyPr>
            <a:normAutofit fontScale="90000"/>
          </a:bodyPr>
          <a:lstStyle/>
          <a:p>
            <a:r>
              <a:rPr lang="en-US" dirty="0"/>
              <a:t>A. SPOT 7.0 Prioritization Special Meeting</a:t>
            </a:r>
          </a:p>
        </p:txBody>
      </p:sp>
      <p:sp>
        <p:nvSpPr>
          <p:cNvPr id="3" name="Content Placeholder 2">
            <a:extLst>
              <a:ext uri="{FF2B5EF4-FFF2-40B4-BE49-F238E27FC236}">
                <a16:creationId xmlns:a16="http://schemas.microsoft.com/office/drawing/2014/main" id="{F43DC121-0823-4EE7-35C6-407898833F7A}"/>
              </a:ext>
            </a:extLst>
          </p:cNvPr>
          <p:cNvSpPr>
            <a:spLocks noGrp="1"/>
          </p:cNvSpPr>
          <p:nvPr>
            <p:ph sz="quarter" idx="1"/>
          </p:nvPr>
        </p:nvSpPr>
        <p:spPr/>
        <p:txBody>
          <a:bodyPr/>
          <a:lstStyle/>
          <a:p>
            <a:r>
              <a:rPr lang="en-US" dirty="0"/>
              <a:t>TAC will be having a Special Meeting to give it’s input for the SPOT 7.0 Prioritization.</a:t>
            </a:r>
          </a:p>
          <a:p>
            <a:r>
              <a:rPr lang="en-US" dirty="0"/>
              <a:t>The Ag Board will be invited to this meeting per request from its representative.</a:t>
            </a:r>
          </a:p>
          <a:p>
            <a:r>
              <a:rPr lang="en-US" dirty="0"/>
              <a:t>Options:</a:t>
            </a:r>
          </a:p>
          <a:p>
            <a:pPr lvl="1"/>
            <a:r>
              <a:rPr lang="en-US" dirty="0"/>
              <a:t>August 8</a:t>
            </a:r>
            <a:r>
              <a:rPr lang="en-US" baseline="30000" dirty="0"/>
              <a:t>th</a:t>
            </a:r>
            <a:r>
              <a:rPr lang="en-US" dirty="0"/>
              <a:t> Tuesday</a:t>
            </a:r>
          </a:p>
          <a:p>
            <a:pPr lvl="1"/>
            <a:r>
              <a:rPr lang="en-US" dirty="0"/>
              <a:t>August 15</a:t>
            </a:r>
            <a:r>
              <a:rPr lang="en-US" baseline="30000" dirty="0"/>
              <a:t>th</a:t>
            </a:r>
            <a:r>
              <a:rPr lang="en-US" dirty="0"/>
              <a:t> Tuesday</a:t>
            </a:r>
          </a:p>
        </p:txBody>
      </p:sp>
    </p:spTree>
    <p:extLst>
      <p:ext uri="{BB962C8B-B14F-4D97-AF65-F5344CB8AC3E}">
        <p14:creationId xmlns:p14="http://schemas.microsoft.com/office/powerpoint/2010/main" val="4020478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920240" y="3048000"/>
            <a:ext cx="9972359" cy="4606478"/>
          </a:xfrm>
        </p:spPr>
        <p:txBody>
          <a:bodyPr>
            <a:normAutofit fontScale="25000" lnSpcReduction="20000"/>
          </a:bodyPr>
          <a:lstStyle/>
          <a:p>
            <a:r>
              <a:rPr lang="en-US" sz="9600" dirty="0">
                <a:solidFill>
                  <a:schemeClr val="tx1"/>
                </a:solidFill>
              </a:rPr>
              <a:t>To allow recommended social distancing practices, public comment can be submitted by email or physical mail prior to each Planning Board meeting. </a:t>
            </a:r>
          </a:p>
          <a:p>
            <a:endParaRPr lang="en-US" sz="9600" dirty="0">
              <a:solidFill>
                <a:schemeClr val="tx1"/>
              </a:solidFill>
            </a:endParaRPr>
          </a:p>
          <a:p>
            <a:r>
              <a:rPr lang="en-US" sz="9600" dirty="0">
                <a:solidFill>
                  <a:schemeClr val="tx1"/>
                </a:solidFill>
              </a:rPr>
              <a:t>Arrangements can also be made for those wishing to speak in public comment to call in and speak via conference call.  </a:t>
            </a:r>
          </a:p>
          <a:p>
            <a:endParaRPr lang="en-US" sz="9600" dirty="0">
              <a:solidFill>
                <a:schemeClr val="tx1"/>
              </a:solidFill>
            </a:endParaRPr>
          </a:p>
          <a:p>
            <a:r>
              <a:rPr lang="en-US" sz="9600" dirty="0">
                <a:solidFill>
                  <a:schemeClr val="tx1"/>
                </a:solidFill>
              </a:rPr>
              <a:t>Speakers are limited to three minutes.</a:t>
            </a:r>
          </a:p>
          <a:p>
            <a:endParaRPr lang="en-US" sz="9600" dirty="0">
              <a:solidFill>
                <a:schemeClr val="tx1"/>
              </a:solidFill>
            </a:endParaRPr>
          </a:p>
          <a:p>
            <a:r>
              <a:rPr lang="en-US" sz="9600" dirty="0">
                <a:solidFill>
                  <a:schemeClr val="tx1"/>
                </a:solidFill>
              </a:rPr>
              <a:t>The public comment period will close when there are no more speakers, or the 15-minute limit is reached.</a:t>
            </a:r>
          </a:p>
          <a:p>
            <a:endParaRPr lang="en-US" sz="9600" dirty="0">
              <a:solidFill>
                <a:schemeClr val="tx1"/>
              </a:solidFill>
            </a:endParaRPr>
          </a:p>
          <a:p>
            <a:r>
              <a:rPr lang="en-US" sz="9600" dirty="0">
                <a:solidFill>
                  <a:schemeClr val="tx1"/>
                </a:solidFill>
              </a:rPr>
              <a:t>Public Comment will also be taken at the end of the meeting. </a:t>
            </a:r>
          </a:p>
          <a:p>
            <a:endParaRPr lang="en-US" sz="9600" dirty="0"/>
          </a:p>
          <a:p>
            <a:endParaRPr lang="en-US" dirty="0"/>
          </a:p>
        </p:txBody>
      </p:sp>
      <p:sp>
        <p:nvSpPr>
          <p:cNvPr id="3" name="Title 2"/>
          <p:cNvSpPr>
            <a:spLocks noGrp="1"/>
          </p:cNvSpPr>
          <p:nvPr>
            <p:ph type="title"/>
          </p:nvPr>
        </p:nvSpPr>
        <p:spPr/>
        <p:txBody>
          <a:bodyPr/>
          <a:lstStyle/>
          <a:p>
            <a:r>
              <a:rPr lang="en-US" dirty="0"/>
              <a:t>Public Comment</a:t>
            </a:r>
          </a:p>
        </p:txBody>
      </p:sp>
    </p:spTree>
    <p:extLst>
      <p:ext uri="{BB962C8B-B14F-4D97-AF65-F5344CB8AC3E}">
        <p14:creationId xmlns:p14="http://schemas.microsoft.com/office/powerpoint/2010/main" val="3515685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a:p>
            <a:pPr marL="659911" indent="-659911">
              <a:buFont typeface="+mj-lt"/>
              <a:buAutoNum type="alphaUcPeriod"/>
            </a:pPr>
            <a:endParaRPr lang="en-US" dirty="0"/>
          </a:p>
        </p:txBody>
      </p:sp>
      <p:sp>
        <p:nvSpPr>
          <p:cNvPr id="3" name="Title 2"/>
          <p:cNvSpPr>
            <a:spLocks noGrp="1"/>
          </p:cNvSpPr>
          <p:nvPr>
            <p:ph type="title"/>
          </p:nvPr>
        </p:nvSpPr>
        <p:spPr/>
        <p:txBody>
          <a:bodyPr/>
          <a:lstStyle/>
          <a:p>
            <a:r>
              <a:rPr lang="en-US" dirty="0"/>
              <a:t>New Business</a:t>
            </a:r>
          </a:p>
        </p:txBody>
      </p:sp>
      <p:sp>
        <p:nvSpPr>
          <p:cNvPr id="4" name="TextBox 3"/>
          <p:cNvSpPr txBox="1"/>
          <p:nvPr/>
        </p:nvSpPr>
        <p:spPr>
          <a:xfrm>
            <a:off x="1280161" y="3108960"/>
            <a:ext cx="11132523" cy="4130040"/>
          </a:xfrm>
          <a:prstGeom prst="rect">
            <a:avLst/>
          </a:prstGeom>
          <a:noFill/>
        </p:spPr>
        <p:txBody>
          <a:bodyPr wrap="square" lIns="117318" tIns="58660" rIns="117318" bIns="58660" rtlCol="0">
            <a:normAutofit/>
          </a:bodyPr>
          <a:lstStyle/>
          <a:p>
            <a:pPr marL="661300" indent="-661300">
              <a:buClr>
                <a:schemeClr val="accent2"/>
              </a:buClr>
              <a:buSzPct val="75000"/>
              <a:buFont typeface="+mj-lt"/>
              <a:buAutoNum type="alphaUcPeriod"/>
            </a:pPr>
            <a:r>
              <a:rPr lang="en-US" sz="3600" dirty="0"/>
              <a:t>SPOT 7.0 Prioritization Special Meeting</a:t>
            </a:r>
          </a:p>
          <a:p>
            <a:pPr marL="661300" indent="-661300">
              <a:buClr>
                <a:schemeClr val="accent2"/>
              </a:buClr>
              <a:buSzPct val="75000"/>
              <a:buFont typeface="+mj-lt"/>
              <a:buAutoNum type="alphaUcPeriod"/>
            </a:pPr>
            <a:r>
              <a:rPr lang="en-US" sz="3600" dirty="0">
                <a:solidFill>
                  <a:schemeClr val="accent2"/>
                </a:solidFill>
              </a:rPr>
              <a:t>Director’s Report</a:t>
            </a:r>
          </a:p>
          <a:p>
            <a:pPr>
              <a:buClr>
                <a:schemeClr val="accent2"/>
              </a:buClr>
              <a:buSzPct val="75000"/>
            </a:pPr>
            <a:endParaRPr lang="en-US" sz="3600" dirty="0"/>
          </a:p>
        </p:txBody>
      </p:sp>
    </p:spTree>
    <p:extLst>
      <p:ext uri="{BB962C8B-B14F-4D97-AF65-F5344CB8AC3E}">
        <p14:creationId xmlns:p14="http://schemas.microsoft.com/office/powerpoint/2010/main" val="2239712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742950" indent="-742950">
              <a:buClr>
                <a:schemeClr val="accent2"/>
              </a:buClr>
              <a:buSzPct val="75000"/>
              <a:buFont typeface="+mj-lt"/>
              <a:buAutoNum type="alphaUcPeriod"/>
            </a:pPr>
            <a:r>
              <a:rPr lang="en-US" sz="4100" dirty="0">
                <a:solidFill>
                  <a:schemeClr val="tx1"/>
                </a:solidFill>
              </a:rPr>
              <a:t>Director’s Report</a:t>
            </a:r>
          </a:p>
        </p:txBody>
      </p:sp>
      <p:sp>
        <p:nvSpPr>
          <p:cNvPr id="3" name="Subtitle 4"/>
          <p:cNvSpPr txBox="1">
            <a:spLocks/>
          </p:cNvSpPr>
          <p:nvPr/>
        </p:nvSpPr>
        <p:spPr>
          <a:xfrm>
            <a:off x="426720" y="1813560"/>
            <a:ext cx="11845747" cy="5095240"/>
          </a:xfrm>
          <a:prstGeom prst="rect">
            <a:avLst/>
          </a:prstGeom>
        </p:spPr>
        <p:txBody>
          <a:bodyPr lIns="117564" tIns="58782" rIns="117564" bIns="58782">
            <a:normAutofit/>
          </a:bodyPr>
          <a:lstStyle>
            <a:lvl1pPr marL="319369" indent="-319369"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38736" indent="-273744"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2476" indent="-228124"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68717" indent="-228124"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4954" indent="-228124"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098704" indent="-228124"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2442" indent="-228124"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46185" indent="-228124"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19931" indent="-228124"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defTabSz="1175644">
              <a:buFont typeface="Wingdings" panose="05000000000000000000" pitchFamily="2" charset="2"/>
              <a:buChar char="q"/>
            </a:pPr>
            <a:endParaRPr lang="en-US" sz="2800" dirty="0"/>
          </a:p>
          <a:p>
            <a:pPr marL="0" indent="0" defTabSz="1175644">
              <a:buNone/>
            </a:pPr>
            <a:r>
              <a:rPr lang="en-US" sz="5100" i="1" dirty="0"/>
              <a:t>	</a:t>
            </a:r>
            <a:endParaRPr lang="en-US" sz="5100" dirty="0"/>
          </a:p>
          <a:p>
            <a:pPr defTabSz="1175644"/>
            <a:endParaRPr lang="en-US" dirty="0"/>
          </a:p>
          <a:p>
            <a:pPr defTabSz="1175644"/>
            <a:endParaRPr lang="en-US" dirty="0"/>
          </a:p>
        </p:txBody>
      </p:sp>
      <p:sp>
        <p:nvSpPr>
          <p:cNvPr id="4" name="TextBox 3"/>
          <p:cNvSpPr txBox="1"/>
          <p:nvPr/>
        </p:nvSpPr>
        <p:spPr>
          <a:xfrm>
            <a:off x="746760" y="1813560"/>
            <a:ext cx="10774680" cy="949709"/>
          </a:xfrm>
          <a:prstGeom prst="rect">
            <a:avLst/>
          </a:prstGeom>
          <a:noFill/>
        </p:spPr>
        <p:txBody>
          <a:bodyPr wrap="square" lIns="117564" tIns="58782" rIns="117564" bIns="58782" rtlCol="0">
            <a:spAutoFit/>
          </a:bodyPr>
          <a:lstStyle/>
          <a:p>
            <a:pPr marL="953978" lvl="1" indent="-367389">
              <a:buClr>
                <a:schemeClr val="accent2"/>
              </a:buClr>
              <a:buFont typeface="Wingdings" panose="05000000000000000000" pitchFamily="2" charset="2"/>
              <a:buChar char="q"/>
            </a:pPr>
            <a:endParaRPr lang="en-US" sz="2700" dirty="0"/>
          </a:p>
          <a:p>
            <a:pPr lvl="1">
              <a:buClr>
                <a:schemeClr val="accent2"/>
              </a:buClr>
            </a:pPr>
            <a:endParaRPr lang="en-US" sz="2700" dirty="0"/>
          </a:p>
        </p:txBody>
      </p:sp>
      <p:sp>
        <p:nvSpPr>
          <p:cNvPr id="6" name="Text Placeholder 2"/>
          <p:cNvSpPr txBox="1">
            <a:spLocks/>
          </p:cNvSpPr>
          <p:nvPr/>
        </p:nvSpPr>
        <p:spPr>
          <a:xfrm>
            <a:off x="857707" y="1813560"/>
            <a:ext cx="11410493" cy="5527040"/>
          </a:xfrm>
          <a:prstGeom prst="rect">
            <a:avLst/>
          </a:prstGeom>
        </p:spPr>
        <p:txBody>
          <a:bodyPr lIns="117564" tIns="58782" rIns="117564" bIns="58782">
            <a:normAutofit/>
          </a:bodyPr>
          <a:lstStyle>
            <a:lvl1pPr marL="319369" indent="-319369"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38736" indent="-273744"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2476" indent="-228124"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68717" indent="-228124"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4954" indent="-228124"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098704" indent="-228124"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2442" indent="-228124"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46185" indent="-228124"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19931" indent="-228124"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defTabSz="1175644">
              <a:buClr>
                <a:schemeClr val="accent1"/>
              </a:buClr>
              <a:buSzPct val="75000"/>
              <a:buFont typeface="Wingdings" panose="05000000000000000000" pitchFamily="2" charset="2"/>
              <a:buChar char="§"/>
            </a:pPr>
            <a:endParaRPr lang="en-US" dirty="0"/>
          </a:p>
          <a:p>
            <a:pPr defTabSz="1175644">
              <a:buClr>
                <a:schemeClr val="accent1"/>
              </a:buClr>
              <a:buSzPct val="75000"/>
              <a:buFont typeface="Wingdings" panose="05000000000000000000" pitchFamily="2" charset="2"/>
              <a:buChar char="§"/>
            </a:pPr>
            <a:endParaRPr lang="en-US" dirty="0"/>
          </a:p>
        </p:txBody>
      </p:sp>
      <p:sp>
        <p:nvSpPr>
          <p:cNvPr id="7" name="TextBox 6"/>
          <p:cNvSpPr txBox="1"/>
          <p:nvPr/>
        </p:nvSpPr>
        <p:spPr>
          <a:xfrm>
            <a:off x="320042" y="1813563"/>
            <a:ext cx="11952427" cy="1334430"/>
          </a:xfrm>
          <a:prstGeom prst="rect">
            <a:avLst/>
          </a:prstGeom>
          <a:noFill/>
        </p:spPr>
        <p:txBody>
          <a:bodyPr wrap="square" lIns="117564" tIns="58782" rIns="117564" bIns="58782" rtlCol="0">
            <a:spAutoFit/>
          </a:bodyPr>
          <a:lstStyle/>
          <a:p>
            <a:pPr marL="953978" lvl="1" indent="-367389">
              <a:buClr>
                <a:schemeClr val="accent2"/>
              </a:buClr>
              <a:buFont typeface="Wingdings" panose="05000000000000000000" pitchFamily="2" charset="2"/>
              <a:buChar char="q"/>
            </a:pPr>
            <a:endParaRPr lang="en-US" sz="2600" dirty="0"/>
          </a:p>
          <a:p>
            <a:pPr marL="953978" lvl="1" indent="-367389">
              <a:buClr>
                <a:schemeClr val="accent2"/>
              </a:buClr>
              <a:buFont typeface="Wingdings" panose="05000000000000000000" pitchFamily="2" charset="2"/>
              <a:buChar char="q"/>
            </a:pPr>
            <a:endParaRPr lang="en-US" sz="2600" dirty="0"/>
          </a:p>
          <a:p>
            <a:pPr lvl="1">
              <a:buClr>
                <a:schemeClr val="accent2"/>
              </a:buClr>
            </a:pPr>
            <a:endParaRPr lang="en-US" sz="2700" dirty="0"/>
          </a:p>
        </p:txBody>
      </p:sp>
      <p:sp>
        <p:nvSpPr>
          <p:cNvPr id="8" name="TextBox 7"/>
          <p:cNvSpPr txBox="1"/>
          <p:nvPr/>
        </p:nvSpPr>
        <p:spPr>
          <a:xfrm>
            <a:off x="533401" y="1813560"/>
            <a:ext cx="11414760" cy="5786120"/>
          </a:xfrm>
          <a:prstGeom prst="rect">
            <a:avLst/>
          </a:prstGeom>
          <a:noFill/>
        </p:spPr>
        <p:txBody>
          <a:bodyPr wrap="square" lIns="117564" tIns="58782" rIns="117564" bIns="58782" rtlCol="0">
            <a:normAutofit/>
          </a:bodyPr>
          <a:lstStyle/>
          <a:p>
            <a:pPr marL="719340" lvl="7" indent="-367389">
              <a:buClr>
                <a:schemeClr val="accent1"/>
              </a:buClr>
              <a:buSzPct val="75000"/>
              <a:buFont typeface="Wingdings" panose="05000000000000000000" pitchFamily="2" charset="2"/>
              <a:buChar char="q"/>
            </a:pPr>
            <a:endParaRPr lang="en-US" sz="2600" dirty="0"/>
          </a:p>
        </p:txBody>
      </p:sp>
      <p:sp>
        <p:nvSpPr>
          <p:cNvPr id="11" name="TextBox 10"/>
          <p:cNvSpPr txBox="1"/>
          <p:nvPr/>
        </p:nvSpPr>
        <p:spPr>
          <a:xfrm>
            <a:off x="562013" y="1813560"/>
            <a:ext cx="12054840" cy="5273040"/>
          </a:xfrm>
          <a:prstGeom prst="rect">
            <a:avLst/>
          </a:prstGeom>
          <a:noFill/>
        </p:spPr>
        <p:txBody>
          <a:bodyPr wrap="square" lIns="117564" tIns="58782" rIns="117564" bIns="58782" rtlCol="0">
            <a:normAutofit/>
          </a:bodyPr>
          <a:lstStyle/>
          <a:p>
            <a:pPr marL="440867" lvl="1" indent="-440867">
              <a:buClr>
                <a:schemeClr val="accent2"/>
              </a:buClr>
              <a:buSzPct val="75000"/>
              <a:buFont typeface="Wingdings" panose="05000000000000000000" pitchFamily="2" charset="2"/>
              <a:buChar char="q"/>
            </a:pPr>
            <a:r>
              <a:rPr lang="en-US" sz="2800" u="sng" dirty="0"/>
              <a:t>Transportation’s Fixed Route Totals:</a:t>
            </a:r>
          </a:p>
          <a:p>
            <a:pPr marL="1027448" lvl="2" indent="-440867">
              <a:buClr>
                <a:schemeClr val="accent1"/>
              </a:buClr>
              <a:buSzPct val="75000"/>
              <a:buFont typeface="Wingdings" panose="05000000000000000000" pitchFamily="2" charset="2"/>
              <a:buChar char="q"/>
            </a:pPr>
            <a:r>
              <a:rPr lang="en-US" sz="2800" dirty="0"/>
              <a:t>February- 236 riders 	</a:t>
            </a:r>
            <a:r>
              <a:rPr lang="en-US" sz="2800"/>
              <a:t>May- 247 </a:t>
            </a:r>
            <a:r>
              <a:rPr lang="en-US" sz="2800" dirty="0"/>
              <a:t>riders </a:t>
            </a:r>
          </a:p>
          <a:p>
            <a:pPr marL="1027448" lvl="2" indent="-440867">
              <a:buClr>
                <a:schemeClr val="accent1"/>
              </a:buClr>
              <a:buSzPct val="75000"/>
              <a:buFont typeface="Wingdings" panose="05000000000000000000" pitchFamily="2" charset="2"/>
              <a:buChar char="q"/>
            </a:pPr>
            <a:r>
              <a:rPr lang="en-US" sz="2800" dirty="0"/>
              <a:t>March- 226 riders	June- 189 riders</a:t>
            </a:r>
          </a:p>
          <a:p>
            <a:pPr marL="1027448" lvl="2" indent="-440867">
              <a:buClr>
                <a:schemeClr val="accent1"/>
              </a:buClr>
              <a:buSzPct val="75000"/>
              <a:buFont typeface="Wingdings" panose="05000000000000000000" pitchFamily="2" charset="2"/>
              <a:buChar char="q"/>
            </a:pPr>
            <a:r>
              <a:rPr lang="en-US" sz="2800" dirty="0"/>
              <a:t>April-198 riders</a:t>
            </a:r>
          </a:p>
          <a:p>
            <a:pPr marL="586581" lvl="2">
              <a:buClr>
                <a:schemeClr val="accent1"/>
              </a:buClr>
              <a:buSzPct val="75000"/>
            </a:pPr>
            <a:endParaRPr lang="en-US" sz="2800" dirty="0"/>
          </a:p>
          <a:p>
            <a:pPr marL="440867" lvl="1" indent="-440867">
              <a:buClr>
                <a:schemeClr val="accent2"/>
              </a:buClr>
              <a:buSzPct val="75000"/>
              <a:buFont typeface="Wingdings" panose="05000000000000000000" pitchFamily="2" charset="2"/>
              <a:buChar char="q"/>
            </a:pPr>
            <a:r>
              <a:rPr lang="en-US" sz="2800" dirty="0"/>
              <a:t>Next Meeting</a:t>
            </a:r>
          </a:p>
          <a:p>
            <a:pPr marL="1027448" lvl="2" indent="-440867">
              <a:buClr>
                <a:schemeClr val="accent1"/>
              </a:buClr>
              <a:buSzPct val="75000"/>
              <a:buFont typeface="Wingdings" panose="05000000000000000000" pitchFamily="2" charset="2"/>
              <a:buChar char="q"/>
            </a:pPr>
            <a:r>
              <a:rPr lang="en-US" sz="2800" dirty="0"/>
              <a:t>Special: </a:t>
            </a:r>
            <a:r>
              <a:rPr lang="en-US" sz="2800" b="1" dirty="0"/>
              <a:t>Tuesday, August _____, 2023 at 6:00 PM</a:t>
            </a:r>
            <a:endParaRPr lang="en-US" sz="2800" dirty="0"/>
          </a:p>
          <a:p>
            <a:pPr marL="1027448" lvl="2" indent="-440867">
              <a:buClr>
                <a:schemeClr val="accent1"/>
              </a:buClr>
              <a:buSzPct val="75000"/>
              <a:buFont typeface="Wingdings" panose="05000000000000000000" pitchFamily="2" charset="2"/>
              <a:buChar char="q"/>
            </a:pPr>
            <a:r>
              <a:rPr lang="en-US" sz="2800" dirty="0"/>
              <a:t>Regular</a:t>
            </a:r>
            <a:r>
              <a:rPr lang="en-US" sz="2800" b="1" dirty="0"/>
              <a:t>: Tuesday, October 10</a:t>
            </a:r>
            <a:r>
              <a:rPr lang="en-US" sz="2800" b="1" baseline="30000" dirty="0"/>
              <a:t>th</a:t>
            </a:r>
            <a:r>
              <a:rPr lang="en-US" sz="2800" b="1" dirty="0"/>
              <a:t>, 2023, at 6:00 PM</a:t>
            </a:r>
          </a:p>
          <a:p>
            <a:pPr marL="586581" lvl="2">
              <a:buClr>
                <a:schemeClr val="accent1"/>
              </a:buClr>
              <a:buSzPct val="75000"/>
            </a:pPr>
            <a:endParaRPr lang="en-US" sz="2800" dirty="0"/>
          </a:p>
        </p:txBody>
      </p:sp>
      <p:sp>
        <p:nvSpPr>
          <p:cNvPr id="9" name="Text Placeholder 1"/>
          <p:cNvSpPr txBox="1">
            <a:spLocks/>
          </p:cNvSpPr>
          <p:nvPr/>
        </p:nvSpPr>
        <p:spPr>
          <a:xfrm>
            <a:off x="478517" y="1899920"/>
            <a:ext cx="11764534" cy="4922520"/>
          </a:xfrm>
          <a:prstGeom prst="rect">
            <a:avLst/>
          </a:prstGeom>
        </p:spPr>
        <p:txBody>
          <a:bodyPr lIns="98764" tIns="49382" rIns="98764" bIns="49382">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endParaRPr lang="en-US" sz="2100" dirty="0"/>
          </a:p>
        </p:txBody>
      </p:sp>
      <p:pic>
        <p:nvPicPr>
          <p:cNvPr id="10" name="Picture 9">
            <a:extLst>
              <a:ext uri="{FF2B5EF4-FFF2-40B4-BE49-F238E27FC236}">
                <a16:creationId xmlns:a16="http://schemas.microsoft.com/office/drawing/2014/main" id="{20423EA0-74D9-6B74-539D-FAC2EB28664B}"/>
              </a:ext>
            </a:extLst>
          </p:cNvPr>
          <p:cNvPicPr>
            <a:picLocks noChangeAspect="1"/>
          </p:cNvPicPr>
          <p:nvPr/>
        </p:nvPicPr>
        <p:blipFill>
          <a:blip r:embed="rId2"/>
          <a:stretch>
            <a:fillRect/>
          </a:stretch>
        </p:blipFill>
        <p:spPr>
          <a:xfrm>
            <a:off x="5029200" y="2352190"/>
            <a:ext cx="238125" cy="257175"/>
          </a:xfrm>
          <a:prstGeom prst="rect">
            <a:avLst/>
          </a:prstGeom>
        </p:spPr>
      </p:pic>
      <p:pic>
        <p:nvPicPr>
          <p:cNvPr id="2" name="Picture 1">
            <a:extLst>
              <a:ext uri="{FF2B5EF4-FFF2-40B4-BE49-F238E27FC236}">
                <a16:creationId xmlns:a16="http://schemas.microsoft.com/office/drawing/2014/main" id="{0794EE14-00C5-8768-89DE-B42D40709E17}"/>
              </a:ext>
            </a:extLst>
          </p:cNvPr>
          <p:cNvPicPr>
            <a:picLocks noChangeAspect="1"/>
          </p:cNvPicPr>
          <p:nvPr/>
        </p:nvPicPr>
        <p:blipFill>
          <a:blip r:embed="rId2"/>
          <a:stretch>
            <a:fillRect/>
          </a:stretch>
        </p:blipFill>
        <p:spPr>
          <a:xfrm>
            <a:off x="5029200" y="2811315"/>
            <a:ext cx="238125" cy="257175"/>
          </a:xfrm>
          <a:prstGeom prst="rect">
            <a:avLst/>
          </a:prstGeom>
        </p:spPr>
      </p:pic>
    </p:spTree>
    <p:extLst>
      <p:ext uri="{BB962C8B-B14F-4D97-AF65-F5344CB8AC3E}">
        <p14:creationId xmlns:p14="http://schemas.microsoft.com/office/powerpoint/2010/main" val="2239520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r>
              <a:rPr lang="en-US" dirty="0"/>
              <a:t>Public Comment</a:t>
            </a:r>
          </a:p>
        </p:txBody>
      </p:sp>
    </p:spTree>
    <p:extLst>
      <p:ext uri="{BB962C8B-B14F-4D97-AF65-F5344CB8AC3E}">
        <p14:creationId xmlns:p14="http://schemas.microsoft.com/office/powerpoint/2010/main" val="2350978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r>
              <a:rPr lang="en-US" dirty="0"/>
              <a:t>Committee Members’ Comments</a:t>
            </a:r>
          </a:p>
        </p:txBody>
      </p:sp>
    </p:spTree>
    <p:extLst>
      <p:ext uri="{BB962C8B-B14F-4D97-AF65-F5344CB8AC3E}">
        <p14:creationId xmlns:p14="http://schemas.microsoft.com/office/powerpoint/2010/main" val="2377925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solidFill>
                  <a:schemeClr val="tx1"/>
                </a:solidFill>
              </a:rPr>
              <a:t>Thank you for attending!</a:t>
            </a:r>
          </a:p>
        </p:txBody>
      </p:sp>
      <p:sp>
        <p:nvSpPr>
          <p:cNvPr id="3" name="Title 2"/>
          <p:cNvSpPr>
            <a:spLocks noGrp="1"/>
          </p:cNvSpPr>
          <p:nvPr>
            <p:ph type="title"/>
          </p:nvPr>
        </p:nvSpPr>
        <p:spPr/>
        <p:txBody>
          <a:bodyPr/>
          <a:lstStyle/>
          <a:p>
            <a:r>
              <a:rPr lang="en-US" dirty="0"/>
              <a:t>Adjournment</a:t>
            </a:r>
          </a:p>
        </p:txBody>
      </p:sp>
    </p:spTree>
    <p:extLst>
      <p:ext uri="{BB962C8B-B14F-4D97-AF65-F5344CB8AC3E}">
        <p14:creationId xmlns:p14="http://schemas.microsoft.com/office/powerpoint/2010/main" val="4129815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598951" y="3165922"/>
            <a:ext cx="10404009" cy="4161604"/>
          </a:xfrm>
        </p:spPr>
        <p:txBody>
          <a:bodyPr>
            <a:noAutofit/>
          </a:bodyPr>
          <a:lstStyle/>
          <a:p>
            <a:pPr marL="116715">
              <a:buSzPct val="75000"/>
            </a:pPr>
            <a:endParaRPr lang="en-US" dirty="0">
              <a:solidFill>
                <a:schemeClr val="tx1"/>
              </a:solidFill>
            </a:endParaRPr>
          </a:p>
        </p:txBody>
      </p:sp>
      <p:sp>
        <p:nvSpPr>
          <p:cNvPr id="3" name="Title 2"/>
          <p:cNvSpPr>
            <a:spLocks noGrp="1"/>
          </p:cNvSpPr>
          <p:nvPr>
            <p:ph type="title"/>
          </p:nvPr>
        </p:nvSpPr>
        <p:spPr/>
        <p:txBody>
          <a:bodyPr/>
          <a:lstStyle/>
          <a:p>
            <a:r>
              <a:rPr lang="en-US" dirty="0"/>
              <a:t>Agenda Modifications</a:t>
            </a:r>
          </a:p>
        </p:txBody>
      </p:sp>
    </p:spTree>
    <p:extLst>
      <p:ext uri="{BB962C8B-B14F-4D97-AF65-F5344CB8AC3E}">
        <p14:creationId xmlns:p14="http://schemas.microsoft.com/office/powerpoint/2010/main" val="229175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8456" y="532241"/>
            <a:ext cx="11308080" cy="913685"/>
          </a:xfrm>
        </p:spPr>
        <p:txBody>
          <a:bodyPr>
            <a:normAutofit fontScale="90000"/>
          </a:bodyPr>
          <a:lstStyle/>
          <a:p>
            <a:r>
              <a:rPr lang="en-US" dirty="0">
                <a:solidFill>
                  <a:schemeClr val="tx1"/>
                </a:solidFill>
              </a:rPr>
              <a:t>	Consent Agenda</a:t>
            </a:r>
          </a:p>
        </p:txBody>
      </p:sp>
      <p:sp>
        <p:nvSpPr>
          <p:cNvPr id="6" name="Text Placeholder 5"/>
          <p:cNvSpPr>
            <a:spLocks noGrp="1"/>
          </p:cNvSpPr>
          <p:nvPr>
            <p:ph type="body" idx="2"/>
          </p:nvPr>
        </p:nvSpPr>
        <p:spPr>
          <a:xfrm rot="16200000">
            <a:off x="9409961" y="-1043700"/>
            <a:ext cx="1056407" cy="4033554"/>
          </a:xfrm>
        </p:spPr>
        <p:txBody>
          <a:bodyPr vert="vert" wrap="square" lIns="175976" tIns="192074" rIns="175976" bIns="192074" anchor="ctr" anchorCtr="1">
            <a:noAutofit/>
          </a:bodyPr>
          <a:lstStyle/>
          <a:p>
            <a:pPr algn="ctr"/>
            <a:r>
              <a:rPr lang="en-US" dirty="0"/>
              <a:t>All items under the Consent Agenda are recommended for approval. </a:t>
            </a:r>
          </a:p>
        </p:txBody>
      </p:sp>
      <p:sp>
        <p:nvSpPr>
          <p:cNvPr id="2" name="Text Placeholder 1"/>
          <p:cNvSpPr>
            <a:spLocks noGrp="1"/>
          </p:cNvSpPr>
          <p:nvPr>
            <p:ph sz="quarter" idx="1"/>
          </p:nvPr>
        </p:nvSpPr>
        <p:spPr>
          <a:xfrm>
            <a:off x="398497" y="1885429"/>
            <a:ext cx="12164688" cy="5442097"/>
          </a:xfrm>
        </p:spPr>
        <p:txBody>
          <a:bodyPr>
            <a:normAutofit/>
          </a:bodyPr>
          <a:lstStyle/>
          <a:p>
            <a:pPr marL="539487" lvl="4" indent="-540222" defTabSz="1018752">
              <a:buClr>
                <a:schemeClr val="accent2"/>
              </a:buClr>
              <a:buSzPct val="70000"/>
              <a:buFont typeface="+mj-lt"/>
              <a:buAutoNum type="alphaUcPeriod"/>
            </a:pPr>
            <a:r>
              <a:rPr lang="en-US" sz="2800" dirty="0"/>
              <a:t>Minutes</a:t>
            </a:r>
          </a:p>
          <a:p>
            <a:pPr marL="827006" lvl="5" indent="-540222" defTabSz="1018752">
              <a:buClr>
                <a:schemeClr val="accent2"/>
              </a:buClr>
              <a:buSzPct val="70000"/>
              <a:buFont typeface="Wingdings" panose="05000000000000000000" pitchFamily="2" charset="2"/>
              <a:buChar char="§"/>
            </a:pPr>
            <a:r>
              <a:rPr lang="en-US" sz="2400" dirty="0"/>
              <a:t>January 10</a:t>
            </a:r>
            <a:r>
              <a:rPr lang="en-US" sz="2400" baseline="30000" dirty="0"/>
              <a:t>th</a:t>
            </a:r>
            <a:r>
              <a:rPr lang="en-US" sz="2400" dirty="0"/>
              <a:t>, 2023</a:t>
            </a:r>
          </a:p>
          <a:p>
            <a:pPr marL="827006" lvl="5" indent="-540222" defTabSz="1018752">
              <a:buClr>
                <a:schemeClr val="accent2"/>
              </a:buClr>
              <a:buSzPct val="70000"/>
              <a:buFont typeface="Wingdings" panose="05000000000000000000" pitchFamily="2" charset="2"/>
              <a:buChar char="§"/>
            </a:pPr>
            <a:r>
              <a:rPr lang="en-US" sz="2400" dirty="0"/>
              <a:t>April 11</a:t>
            </a:r>
            <a:r>
              <a:rPr lang="en-US" sz="2400" baseline="30000" dirty="0"/>
              <a:t>th</a:t>
            </a:r>
            <a:r>
              <a:rPr lang="en-US" sz="2400" dirty="0"/>
              <a:t>,  2023</a:t>
            </a:r>
            <a:br>
              <a:rPr lang="en-US" sz="2311" dirty="0"/>
            </a:br>
            <a:endParaRPr lang="en-US" sz="2311" dirty="0"/>
          </a:p>
          <a:p>
            <a:pPr marL="0" lvl="4" indent="0" defTabSz="1018752">
              <a:buClr>
                <a:schemeClr val="accent2"/>
              </a:buClr>
              <a:buSzPct val="70000"/>
              <a:buNone/>
            </a:pPr>
            <a:endParaRPr lang="en-US" sz="2731" dirty="0"/>
          </a:p>
          <a:p>
            <a:pPr marL="0" lvl="4" indent="0" defTabSz="1018752">
              <a:buClr>
                <a:schemeClr val="accent2"/>
              </a:buClr>
              <a:buSzPct val="70000"/>
              <a:buNone/>
            </a:pPr>
            <a:endParaRPr lang="en-US" sz="2731" dirty="0"/>
          </a:p>
          <a:p>
            <a:pPr marL="539487" lvl="4" indent="-540222" defTabSz="1018752">
              <a:buClr>
                <a:schemeClr val="accent2"/>
              </a:buClr>
              <a:buSzPct val="70000"/>
              <a:buFont typeface="+mj-lt"/>
              <a:buAutoNum type="alphaUcPeriod"/>
            </a:pPr>
            <a:endParaRPr lang="en-US" sz="2731" dirty="0"/>
          </a:p>
          <a:p>
            <a:pPr marL="287507" lvl="6" indent="0" defTabSz="1018752">
              <a:buSzPct val="70000"/>
              <a:buNone/>
            </a:pPr>
            <a:endParaRPr lang="en-US" sz="2521" dirty="0"/>
          </a:p>
          <a:p>
            <a:pPr marL="898703" lvl="6" indent="-596912" defTabSz="1018752">
              <a:buClr>
                <a:schemeClr val="accent1"/>
              </a:buClr>
              <a:buSzPct val="70000"/>
              <a:buFont typeface="Wingdings" panose="05000000000000000000" pitchFamily="2" charset="2"/>
              <a:buChar char="§"/>
            </a:pPr>
            <a:endParaRPr lang="en-US" sz="2101" dirty="0"/>
          </a:p>
          <a:p>
            <a:pPr marL="887766" lvl="5" indent="-600246" defTabSz="1018752">
              <a:buClr>
                <a:schemeClr val="accent2"/>
              </a:buClr>
              <a:buSzPct val="70000"/>
              <a:buFont typeface="Wingdings" panose="05000000000000000000" pitchFamily="2" charset="2"/>
              <a:buChar char="q"/>
            </a:pPr>
            <a:endParaRPr lang="en-US" sz="2521" dirty="0"/>
          </a:p>
          <a:p>
            <a:pPr marL="287520" lvl="5" indent="0" defTabSz="1018752">
              <a:buClr>
                <a:schemeClr val="accent2"/>
              </a:buClr>
              <a:buSzPct val="70000"/>
              <a:buNone/>
            </a:pPr>
            <a:endParaRPr lang="en-US" sz="2731" dirty="0"/>
          </a:p>
          <a:p>
            <a:pPr marL="540222" lvl="4" indent="-540222" defTabSz="1018752">
              <a:buClr>
                <a:schemeClr val="accent2"/>
              </a:buClr>
              <a:buSzPct val="70000"/>
              <a:buFont typeface="+mj-lt"/>
              <a:buAutoNum type="alphaUcPeriod"/>
            </a:pPr>
            <a:endParaRPr lang="en-US" sz="2731" dirty="0"/>
          </a:p>
          <a:p>
            <a:pPr marL="1023754" lvl="6" indent="-303458" defTabSz="1018752">
              <a:buClr>
                <a:schemeClr val="accent1"/>
              </a:buClr>
              <a:buSzPct val="75000"/>
              <a:buFont typeface="Wingdings" panose="05000000000000000000" pitchFamily="2" charset="2"/>
              <a:buChar char="§"/>
            </a:pPr>
            <a:endParaRPr lang="en-US" sz="2731" dirty="0"/>
          </a:p>
          <a:p>
            <a:pPr marL="1018752" lvl="5" indent="-298456" defTabSz="1018752">
              <a:buSzPct val="75000"/>
              <a:buFont typeface="Wingdings" panose="05000000000000000000" pitchFamily="2" charset="2"/>
              <a:buChar char="§"/>
            </a:pPr>
            <a:endParaRPr lang="en-US" sz="2731" dirty="0"/>
          </a:p>
          <a:p>
            <a:pPr marL="0" lvl="4" indent="0" defTabSz="1018752">
              <a:buClr>
                <a:schemeClr val="accent2"/>
              </a:buClr>
              <a:buSzPct val="70000"/>
              <a:buNone/>
            </a:pPr>
            <a:endParaRPr lang="en-US" sz="2731" dirty="0"/>
          </a:p>
          <a:p>
            <a:pPr marL="1018752" lvl="6" indent="-300123" defTabSz="1018752">
              <a:buClr>
                <a:schemeClr val="accent1"/>
              </a:buClr>
              <a:buSzPct val="75000"/>
              <a:buFont typeface="Wingdings" panose="05000000000000000000" pitchFamily="2" charset="2"/>
              <a:buChar char="§"/>
            </a:pPr>
            <a:endParaRPr lang="en-US" sz="2731" dirty="0"/>
          </a:p>
          <a:p>
            <a:pPr marL="827729" lvl="6" indent="-540222" defTabSz="1018752">
              <a:buClr>
                <a:schemeClr val="accent1"/>
              </a:buClr>
              <a:buSzPct val="75000"/>
              <a:buFont typeface="Wingdings" panose="05000000000000000000" pitchFamily="2" charset="2"/>
              <a:buChar char="§"/>
            </a:pPr>
            <a:endParaRPr lang="en-US" sz="2941" dirty="0"/>
          </a:p>
          <a:p>
            <a:pPr marL="1015417" lvl="6" indent="-53355" defTabSz="1018752">
              <a:buClr>
                <a:schemeClr val="accent1"/>
              </a:buClr>
              <a:buSzPct val="70000"/>
              <a:buFont typeface="Wingdings" panose="05000000000000000000" pitchFamily="2" charset="2"/>
              <a:buChar char="§"/>
            </a:pPr>
            <a:endParaRPr lang="en-US" sz="2731" dirty="0"/>
          </a:p>
          <a:p>
            <a:pPr marL="1069854" lvl="1" indent="372702">
              <a:buFont typeface="Wingdings" panose="05000000000000000000" pitchFamily="2" charset="2"/>
              <a:buChar char="§"/>
            </a:pPr>
            <a:endParaRPr lang="en-US" sz="2941" dirty="0"/>
          </a:p>
          <a:p>
            <a:pPr marL="359391" lvl="1" indent="-359391">
              <a:buFont typeface="+mj-lt"/>
              <a:buAutoNum type="alphaUcPeriod" startAt="5"/>
            </a:pPr>
            <a:endParaRPr lang="en-US" dirty="0"/>
          </a:p>
        </p:txBody>
      </p:sp>
    </p:spTree>
    <p:extLst>
      <p:ext uri="{BB962C8B-B14F-4D97-AF65-F5344CB8AC3E}">
        <p14:creationId xmlns:p14="http://schemas.microsoft.com/office/powerpoint/2010/main" val="2572996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D6160-F749-F4C6-B6E5-6130D9F93935}"/>
              </a:ext>
            </a:extLst>
          </p:cNvPr>
          <p:cNvSpPr>
            <a:spLocks noGrp="1"/>
          </p:cNvSpPr>
          <p:nvPr>
            <p:ph type="body" idx="1"/>
          </p:nvPr>
        </p:nvSpPr>
        <p:spPr/>
        <p:txBody>
          <a:bodyPr/>
          <a:lstStyle/>
          <a:p>
            <a:pPr marL="742950" indent="-742950">
              <a:buSzPct val="75000"/>
              <a:buAutoNum type="alphaUcPeriod"/>
            </a:pPr>
            <a:r>
              <a:rPr lang="en-US" dirty="0">
                <a:solidFill>
                  <a:schemeClr val="tx1"/>
                </a:solidFill>
              </a:rPr>
              <a:t>Election of Chair and Vice Chair</a:t>
            </a:r>
          </a:p>
          <a:p>
            <a:pPr marL="742950" indent="-742950">
              <a:buSzPct val="75000"/>
              <a:buAutoNum type="alphaUcPeriod"/>
            </a:pPr>
            <a:r>
              <a:rPr lang="en-US" dirty="0">
                <a:solidFill>
                  <a:schemeClr val="tx1"/>
                </a:solidFill>
              </a:rPr>
              <a:t>Review of Responsibilities</a:t>
            </a:r>
          </a:p>
        </p:txBody>
      </p:sp>
      <p:sp>
        <p:nvSpPr>
          <p:cNvPr id="3" name="Title 2">
            <a:extLst>
              <a:ext uri="{FF2B5EF4-FFF2-40B4-BE49-F238E27FC236}">
                <a16:creationId xmlns:a16="http://schemas.microsoft.com/office/drawing/2014/main" id="{F5E1FBB0-511B-A9CE-1382-6B071A88CF07}"/>
              </a:ext>
            </a:extLst>
          </p:cNvPr>
          <p:cNvSpPr>
            <a:spLocks noGrp="1"/>
          </p:cNvSpPr>
          <p:nvPr>
            <p:ph type="title"/>
          </p:nvPr>
        </p:nvSpPr>
        <p:spPr/>
        <p:txBody>
          <a:bodyPr/>
          <a:lstStyle/>
          <a:p>
            <a:r>
              <a:rPr lang="en-US" dirty="0"/>
              <a:t>Organizational Meeting</a:t>
            </a:r>
          </a:p>
        </p:txBody>
      </p:sp>
    </p:spTree>
    <p:extLst>
      <p:ext uri="{BB962C8B-B14F-4D97-AF65-F5344CB8AC3E}">
        <p14:creationId xmlns:p14="http://schemas.microsoft.com/office/powerpoint/2010/main" val="189023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D6160-F749-F4C6-B6E5-6130D9F93935}"/>
              </a:ext>
            </a:extLst>
          </p:cNvPr>
          <p:cNvSpPr>
            <a:spLocks noGrp="1"/>
          </p:cNvSpPr>
          <p:nvPr>
            <p:ph type="body" idx="1"/>
          </p:nvPr>
        </p:nvSpPr>
        <p:spPr/>
        <p:txBody>
          <a:bodyPr/>
          <a:lstStyle/>
          <a:p>
            <a:pPr marL="742950" indent="-742950">
              <a:buSzPct val="75000"/>
              <a:buAutoNum type="alphaUcPeriod"/>
            </a:pPr>
            <a:r>
              <a:rPr lang="en-US" dirty="0">
                <a:solidFill>
                  <a:schemeClr val="accent2"/>
                </a:solidFill>
              </a:rPr>
              <a:t>Election of Chair and Vice Chair</a:t>
            </a:r>
          </a:p>
          <a:p>
            <a:pPr marL="742950" indent="-742950">
              <a:buSzPct val="75000"/>
              <a:buAutoNum type="alphaUcPeriod"/>
            </a:pPr>
            <a:r>
              <a:rPr lang="en-US" dirty="0">
                <a:solidFill>
                  <a:schemeClr val="tx1"/>
                </a:solidFill>
              </a:rPr>
              <a:t>Review of Responsibilities</a:t>
            </a:r>
          </a:p>
        </p:txBody>
      </p:sp>
      <p:sp>
        <p:nvSpPr>
          <p:cNvPr id="3" name="Title 2">
            <a:extLst>
              <a:ext uri="{FF2B5EF4-FFF2-40B4-BE49-F238E27FC236}">
                <a16:creationId xmlns:a16="http://schemas.microsoft.com/office/drawing/2014/main" id="{F5E1FBB0-511B-A9CE-1382-6B071A88CF07}"/>
              </a:ext>
            </a:extLst>
          </p:cNvPr>
          <p:cNvSpPr>
            <a:spLocks noGrp="1"/>
          </p:cNvSpPr>
          <p:nvPr>
            <p:ph type="title"/>
          </p:nvPr>
        </p:nvSpPr>
        <p:spPr/>
        <p:txBody>
          <a:bodyPr/>
          <a:lstStyle/>
          <a:p>
            <a:r>
              <a:rPr lang="en-US" dirty="0"/>
              <a:t>Organizational Meeting</a:t>
            </a:r>
          </a:p>
        </p:txBody>
      </p:sp>
    </p:spTree>
    <p:extLst>
      <p:ext uri="{BB962C8B-B14F-4D97-AF65-F5344CB8AC3E}">
        <p14:creationId xmlns:p14="http://schemas.microsoft.com/office/powerpoint/2010/main" val="1347141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D6160-F749-F4C6-B6E5-6130D9F93935}"/>
              </a:ext>
            </a:extLst>
          </p:cNvPr>
          <p:cNvSpPr>
            <a:spLocks noGrp="1"/>
          </p:cNvSpPr>
          <p:nvPr>
            <p:ph type="body" idx="1"/>
          </p:nvPr>
        </p:nvSpPr>
        <p:spPr/>
        <p:txBody>
          <a:bodyPr/>
          <a:lstStyle/>
          <a:p>
            <a:pPr marL="742950" indent="-742950">
              <a:buSzPct val="75000"/>
              <a:buAutoNum type="alphaUcPeriod"/>
            </a:pPr>
            <a:r>
              <a:rPr lang="en-US" dirty="0">
                <a:solidFill>
                  <a:schemeClr val="tx1"/>
                </a:solidFill>
              </a:rPr>
              <a:t>Election of Chair and Vice Chair</a:t>
            </a:r>
          </a:p>
          <a:p>
            <a:pPr marL="742950" indent="-742950">
              <a:buSzPct val="75000"/>
              <a:buAutoNum type="alphaUcPeriod"/>
            </a:pPr>
            <a:r>
              <a:rPr lang="en-US" dirty="0">
                <a:solidFill>
                  <a:schemeClr val="accent2"/>
                </a:solidFill>
              </a:rPr>
              <a:t>Review of Responsibilities</a:t>
            </a:r>
          </a:p>
        </p:txBody>
      </p:sp>
      <p:sp>
        <p:nvSpPr>
          <p:cNvPr id="3" name="Title 2">
            <a:extLst>
              <a:ext uri="{FF2B5EF4-FFF2-40B4-BE49-F238E27FC236}">
                <a16:creationId xmlns:a16="http://schemas.microsoft.com/office/drawing/2014/main" id="{F5E1FBB0-511B-A9CE-1382-6B071A88CF07}"/>
              </a:ext>
            </a:extLst>
          </p:cNvPr>
          <p:cNvSpPr>
            <a:spLocks noGrp="1"/>
          </p:cNvSpPr>
          <p:nvPr>
            <p:ph type="title"/>
          </p:nvPr>
        </p:nvSpPr>
        <p:spPr/>
        <p:txBody>
          <a:bodyPr/>
          <a:lstStyle/>
          <a:p>
            <a:r>
              <a:rPr lang="en-US" dirty="0"/>
              <a:t>Organizational Meeting</a:t>
            </a:r>
          </a:p>
        </p:txBody>
      </p:sp>
    </p:spTree>
    <p:extLst>
      <p:ext uri="{BB962C8B-B14F-4D97-AF65-F5344CB8AC3E}">
        <p14:creationId xmlns:p14="http://schemas.microsoft.com/office/powerpoint/2010/main" val="2581169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031AD-3146-7C52-DD9E-C140D3BC9FF7}"/>
              </a:ext>
            </a:extLst>
          </p:cNvPr>
          <p:cNvSpPr>
            <a:spLocks noGrp="1"/>
          </p:cNvSpPr>
          <p:nvPr>
            <p:ph type="title"/>
          </p:nvPr>
        </p:nvSpPr>
        <p:spPr/>
        <p:txBody>
          <a:bodyPr/>
          <a:lstStyle/>
          <a:p>
            <a:r>
              <a:rPr lang="en-US" dirty="0"/>
              <a:t>B. Review of Responsibilities</a:t>
            </a:r>
          </a:p>
        </p:txBody>
      </p:sp>
      <p:sp>
        <p:nvSpPr>
          <p:cNvPr id="3" name="Content Placeholder 2">
            <a:extLst>
              <a:ext uri="{FF2B5EF4-FFF2-40B4-BE49-F238E27FC236}">
                <a16:creationId xmlns:a16="http://schemas.microsoft.com/office/drawing/2014/main" id="{15741DA7-D6E5-ACA5-9F67-49EB336C6A09}"/>
              </a:ext>
            </a:extLst>
          </p:cNvPr>
          <p:cNvSpPr>
            <a:spLocks noGrp="1"/>
          </p:cNvSpPr>
          <p:nvPr>
            <p:ph sz="quarter" idx="1"/>
          </p:nvPr>
        </p:nvSpPr>
        <p:spPr/>
        <p:txBody>
          <a:bodyPr>
            <a:normAutofit fontScale="92500"/>
          </a:bodyPr>
          <a:lstStyle/>
          <a:p>
            <a:pPr marL="281224" indent="-457200">
              <a:buSzPct val="75000"/>
              <a:buFont typeface="Wingdings" panose="05000000000000000000" pitchFamily="2" charset="2"/>
              <a:buChar char="q"/>
            </a:pPr>
            <a:r>
              <a:rPr lang="en-US" sz="2800" dirty="0"/>
              <a:t>Transportation Advisory Committee (TAC) is an advisory board to the Transylvania County Commissioners, with representation from the City of Brevard and the Town of Rosman. TAC is responsible for the following</a:t>
            </a:r>
            <a:r>
              <a:rPr lang="en-US" sz="2400" dirty="0"/>
              <a:t>:</a:t>
            </a:r>
          </a:p>
          <a:p>
            <a:pPr marL="0" indent="0">
              <a:buSzPct val="75000"/>
              <a:buNone/>
            </a:pPr>
            <a:endParaRPr lang="en-US" sz="2400" dirty="0"/>
          </a:p>
          <a:p>
            <a:pPr marL="691834" lvl="1" indent="-457200">
              <a:buSzPct val="75000"/>
              <a:buFont typeface="Wingdings" panose="05000000000000000000" pitchFamily="2" charset="2"/>
              <a:buChar char="q"/>
            </a:pPr>
            <a:r>
              <a:rPr lang="en-US" sz="2400" dirty="0"/>
              <a:t>Reviews current road conditions.</a:t>
            </a:r>
          </a:p>
          <a:p>
            <a:pPr marL="691834" lvl="1" indent="-457200">
              <a:buSzPct val="75000"/>
              <a:buFont typeface="Wingdings" panose="05000000000000000000" pitchFamily="2" charset="2"/>
              <a:buChar char="q"/>
            </a:pPr>
            <a:r>
              <a:rPr lang="en-US" sz="2400" dirty="0"/>
              <a:t>Advises the County Board of Commissioners and the NC Department of Transportation (DOT).</a:t>
            </a:r>
          </a:p>
          <a:p>
            <a:pPr marL="691834" lvl="1" indent="-457200">
              <a:buSzPct val="75000"/>
              <a:buFont typeface="Wingdings" panose="05000000000000000000" pitchFamily="2" charset="2"/>
              <a:buChar char="q"/>
            </a:pPr>
            <a:r>
              <a:rPr lang="en-US" sz="2400" dirty="0"/>
              <a:t>Participates in transportation project prioritization in Transylvania County as part of NC’s State Transportation Improvement Program (STIP). (Division 14)</a:t>
            </a:r>
          </a:p>
          <a:p>
            <a:pPr marL="691834" lvl="1" indent="-457200">
              <a:buSzPct val="75000"/>
              <a:buFont typeface="Wingdings" panose="05000000000000000000" pitchFamily="2" charset="2"/>
              <a:buChar char="q"/>
            </a:pPr>
            <a:r>
              <a:rPr lang="en-US" sz="2400" dirty="0"/>
              <a:t>Participates in the development of the County’s Comprehensive Transportation Plan every five years to ten years.</a:t>
            </a:r>
          </a:p>
          <a:p>
            <a:pPr marL="691834" lvl="1" indent="-457200">
              <a:buSzPct val="75000"/>
              <a:buFont typeface="Wingdings" panose="05000000000000000000" pitchFamily="2" charset="2"/>
              <a:buChar char="q"/>
            </a:pPr>
            <a:r>
              <a:rPr lang="en-US" sz="2400" dirty="0"/>
              <a:t>Considers alternate transportation projects including pedestrian, bicycling, and greenway trails.</a:t>
            </a:r>
          </a:p>
          <a:p>
            <a:pPr marL="0" marR="0" indent="0">
              <a:lnSpc>
                <a:spcPct val="107000"/>
              </a:lnSpc>
              <a:spcBef>
                <a:spcPts val="0"/>
              </a:spcBef>
              <a:spcAft>
                <a:spcPts val="800"/>
              </a:spcAft>
              <a:buNone/>
            </a:pPr>
            <a:endParaRPr lang="en-US" sz="24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7341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D6160-F749-F4C6-B6E5-6130D9F93935}"/>
              </a:ext>
            </a:extLst>
          </p:cNvPr>
          <p:cNvSpPr>
            <a:spLocks noGrp="1"/>
          </p:cNvSpPr>
          <p:nvPr>
            <p:ph type="body" idx="1"/>
          </p:nvPr>
        </p:nvSpPr>
        <p:spPr/>
        <p:txBody>
          <a:bodyPr/>
          <a:lstStyle/>
          <a:p>
            <a:r>
              <a:rPr lang="en-US" dirty="0"/>
              <a:t>By: Mike Reece, PE, CPM</a:t>
            </a:r>
          </a:p>
          <a:p>
            <a:r>
              <a:rPr lang="en-US" dirty="0"/>
              <a:t>NCDOT Congestion Management Regional Engineer for the Western Region</a:t>
            </a:r>
          </a:p>
        </p:txBody>
      </p:sp>
      <p:sp>
        <p:nvSpPr>
          <p:cNvPr id="3" name="Title 2">
            <a:extLst>
              <a:ext uri="{FF2B5EF4-FFF2-40B4-BE49-F238E27FC236}">
                <a16:creationId xmlns:a16="http://schemas.microsoft.com/office/drawing/2014/main" id="{F5E1FBB0-511B-A9CE-1382-6B071A88CF07}"/>
              </a:ext>
            </a:extLst>
          </p:cNvPr>
          <p:cNvSpPr>
            <a:spLocks noGrp="1"/>
          </p:cNvSpPr>
          <p:nvPr>
            <p:ph type="title"/>
          </p:nvPr>
        </p:nvSpPr>
        <p:spPr/>
        <p:txBody>
          <a:bodyPr/>
          <a:lstStyle/>
          <a:p>
            <a:r>
              <a:rPr lang="en-US" dirty="0"/>
              <a:t>Presentation on Roundabout Safety</a:t>
            </a:r>
          </a:p>
        </p:txBody>
      </p:sp>
    </p:spTree>
    <p:extLst>
      <p:ext uri="{BB962C8B-B14F-4D97-AF65-F5344CB8AC3E}">
        <p14:creationId xmlns:p14="http://schemas.microsoft.com/office/powerpoint/2010/main" val="56493230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r">
          <a:defRPr dirty="0" smtClean="0">
            <a:solidFill>
              <a:srgbClr val="1F497D"/>
            </a:solidFill>
            <a:latin typeface="Arial"/>
            <a:cs typeface="Aria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112218</TotalTime>
  <Words>532</Words>
  <Application>Microsoft Office PowerPoint</Application>
  <PresentationFormat>Custom</PresentationFormat>
  <Paragraphs>116</Paragraphs>
  <Slides>24</Slides>
  <Notes>4</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24</vt:i4>
      </vt:variant>
    </vt:vector>
  </HeadingPairs>
  <TitlesOfParts>
    <vt:vector size="36" baseType="lpstr">
      <vt:lpstr>Arial</vt:lpstr>
      <vt:lpstr>Calibri</vt:lpstr>
      <vt:lpstr>Gotham-Book</vt:lpstr>
      <vt:lpstr>Times New Roman</vt:lpstr>
      <vt:lpstr>Tw Cen MT</vt:lpstr>
      <vt:lpstr>Wingdings</vt:lpstr>
      <vt:lpstr>Wingdings 2</vt:lpstr>
      <vt:lpstr>Median</vt:lpstr>
      <vt:lpstr>2_Office Theme</vt:lpstr>
      <vt:lpstr>1_Office Theme</vt:lpstr>
      <vt:lpstr>3_Office Theme</vt:lpstr>
      <vt:lpstr>4_Office Theme</vt:lpstr>
      <vt:lpstr>TAC </vt:lpstr>
      <vt:lpstr>Public Comment</vt:lpstr>
      <vt:lpstr>Agenda Modifications</vt:lpstr>
      <vt:lpstr> Consent Agenda</vt:lpstr>
      <vt:lpstr>Organizational Meeting</vt:lpstr>
      <vt:lpstr>Organizational Meeting</vt:lpstr>
      <vt:lpstr>Organizational Meeting</vt:lpstr>
      <vt:lpstr>B. Review of Responsibilities</vt:lpstr>
      <vt:lpstr>Presentation on Roundabout Safety</vt:lpstr>
      <vt:lpstr>Old Business</vt:lpstr>
      <vt:lpstr>Old Business</vt:lpstr>
      <vt:lpstr>NCDOT State STIP Program Update </vt:lpstr>
      <vt:lpstr>Old Business</vt:lpstr>
      <vt:lpstr>NCDOT Current Project Update </vt:lpstr>
      <vt:lpstr>Old Business</vt:lpstr>
      <vt:lpstr>Transylvania County Comprehensive Transportation Plan (CTP) Update </vt:lpstr>
      <vt:lpstr>New Business</vt:lpstr>
      <vt:lpstr>New Business</vt:lpstr>
      <vt:lpstr>A. SPOT 7.0 Prioritization Special Meeting</vt:lpstr>
      <vt:lpstr>New Business</vt:lpstr>
      <vt:lpstr>Director’s Report</vt:lpstr>
      <vt:lpstr>Public Comment</vt:lpstr>
      <vt:lpstr>Committee Members’ Comments</vt:lpstr>
      <vt:lpstr>Adjournment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Jaime Laughter</dc:creator>
  <cp:lastModifiedBy>Darby Terrell</cp:lastModifiedBy>
  <cp:revision>1553</cp:revision>
  <cp:lastPrinted>2018-10-22T19:04:10Z</cp:lastPrinted>
  <dcterms:created xsi:type="dcterms:W3CDTF">2015-01-08T16:30:20Z</dcterms:created>
  <dcterms:modified xsi:type="dcterms:W3CDTF">2023-07-11T14:16:59Z</dcterms:modified>
</cp:coreProperties>
</file>