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media/image6.jpg" ContentType="image/jpg"/>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9.jpg" ContentType="image/jpg"/>
  <Override PartName="/ppt/media/image10.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90" r:id="rId3"/>
    <p:sldMasterId id="2147483700" r:id="rId4"/>
    <p:sldMasterId id="2147483709" r:id="rId5"/>
    <p:sldMasterId id="2147483718" r:id="rId6"/>
  </p:sldMasterIdLst>
  <p:notesMasterIdLst>
    <p:notesMasterId r:id="rId43"/>
  </p:notesMasterIdLst>
  <p:handoutMasterIdLst>
    <p:handoutMasterId r:id="rId44"/>
  </p:handoutMasterIdLst>
  <p:sldIdLst>
    <p:sldId id="256" r:id="rId7"/>
    <p:sldId id="1532" r:id="rId8"/>
    <p:sldId id="1619" r:id="rId9"/>
    <p:sldId id="1620" r:id="rId10"/>
    <p:sldId id="1670" r:id="rId11"/>
    <p:sldId id="1516" r:id="rId12"/>
    <p:sldId id="260" r:id="rId13"/>
    <p:sldId id="1677" r:id="rId14"/>
    <p:sldId id="1678" r:id="rId15"/>
    <p:sldId id="1679" r:id="rId16"/>
    <p:sldId id="1683" r:id="rId17"/>
    <p:sldId id="261" r:id="rId18"/>
    <p:sldId id="262" r:id="rId19"/>
    <p:sldId id="263" r:id="rId20"/>
    <p:sldId id="264" r:id="rId21"/>
    <p:sldId id="267" r:id="rId22"/>
    <p:sldId id="268" r:id="rId23"/>
    <p:sldId id="269" r:id="rId24"/>
    <p:sldId id="270" r:id="rId25"/>
    <p:sldId id="274" r:id="rId26"/>
    <p:sldId id="1691" r:id="rId27"/>
    <p:sldId id="1692" r:id="rId28"/>
    <p:sldId id="1695" r:id="rId29"/>
    <p:sldId id="1693" r:id="rId30"/>
    <p:sldId id="1680" r:id="rId31"/>
    <p:sldId id="1681" r:id="rId32"/>
    <p:sldId id="1686" r:id="rId33"/>
    <p:sldId id="1687" r:id="rId34"/>
    <p:sldId id="1688" r:id="rId35"/>
    <p:sldId id="1689" r:id="rId36"/>
    <p:sldId id="874" r:id="rId37"/>
    <p:sldId id="1682" r:id="rId38"/>
    <p:sldId id="1530" r:id="rId39"/>
    <p:sldId id="1225" r:id="rId40"/>
    <p:sldId id="1076" r:id="rId41"/>
    <p:sldId id="277" r:id="rId42"/>
  </p:sldIdLst>
  <p:sldSz cx="12801600" cy="7772400"/>
  <p:notesSz cx="7010400" cy="9296400"/>
  <p:defaultTextStyle>
    <a:defPPr>
      <a:defRPr lang="en-US"/>
    </a:defPPr>
    <a:lvl1pPr marL="0" algn="l" defTabSz="1173170" rtl="0" eaLnBrk="1" latinLnBrk="0" hangingPunct="1">
      <a:defRPr sz="2300" kern="1200">
        <a:solidFill>
          <a:schemeClr val="tx1"/>
        </a:solidFill>
        <a:latin typeface="+mn-lt"/>
        <a:ea typeface="+mn-ea"/>
        <a:cs typeface="+mn-cs"/>
      </a:defRPr>
    </a:lvl1pPr>
    <a:lvl2pPr marL="586589" algn="l" defTabSz="1173170" rtl="0" eaLnBrk="1" latinLnBrk="0" hangingPunct="1">
      <a:defRPr sz="2300" kern="1200">
        <a:solidFill>
          <a:schemeClr val="tx1"/>
        </a:solidFill>
        <a:latin typeface="+mn-lt"/>
        <a:ea typeface="+mn-ea"/>
        <a:cs typeface="+mn-cs"/>
      </a:defRPr>
    </a:lvl2pPr>
    <a:lvl3pPr marL="1173170" algn="l" defTabSz="1173170" rtl="0" eaLnBrk="1" latinLnBrk="0" hangingPunct="1">
      <a:defRPr sz="2300" kern="1200">
        <a:solidFill>
          <a:schemeClr val="tx1"/>
        </a:solidFill>
        <a:latin typeface="+mn-lt"/>
        <a:ea typeface="+mn-ea"/>
        <a:cs typeface="+mn-cs"/>
      </a:defRPr>
    </a:lvl3pPr>
    <a:lvl4pPr marL="1759759" algn="l" defTabSz="1173170" rtl="0" eaLnBrk="1" latinLnBrk="0" hangingPunct="1">
      <a:defRPr sz="2300" kern="1200">
        <a:solidFill>
          <a:schemeClr val="tx1"/>
        </a:solidFill>
        <a:latin typeface="+mn-lt"/>
        <a:ea typeface="+mn-ea"/>
        <a:cs typeface="+mn-cs"/>
      </a:defRPr>
    </a:lvl4pPr>
    <a:lvl5pPr marL="2346343" algn="l" defTabSz="1173170" rtl="0" eaLnBrk="1" latinLnBrk="0" hangingPunct="1">
      <a:defRPr sz="2300" kern="1200">
        <a:solidFill>
          <a:schemeClr val="tx1"/>
        </a:solidFill>
        <a:latin typeface="+mn-lt"/>
        <a:ea typeface="+mn-ea"/>
        <a:cs typeface="+mn-cs"/>
      </a:defRPr>
    </a:lvl5pPr>
    <a:lvl6pPr marL="2932931" algn="l" defTabSz="1173170" rtl="0" eaLnBrk="1" latinLnBrk="0" hangingPunct="1">
      <a:defRPr sz="2300" kern="1200">
        <a:solidFill>
          <a:schemeClr val="tx1"/>
        </a:solidFill>
        <a:latin typeface="+mn-lt"/>
        <a:ea typeface="+mn-ea"/>
        <a:cs typeface="+mn-cs"/>
      </a:defRPr>
    </a:lvl6pPr>
    <a:lvl7pPr marL="3519515" algn="l" defTabSz="1173170" rtl="0" eaLnBrk="1" latinLnBrk="0" hangingPunct="1">
      <a:defRPr sz="2300" kern="1200">
        <a:solidFill>
          <a:schemeClr val="tx1"/>
        </a:solidFill>
        <a:latin typeface="+mn-lt"/>
        <a:ea typeface="+mn-ea"/>
        <a:cs typeface="+mn-cs"/>
      </a:defRPr>
    </a:lvl7pPr>
    <a:lvl8pPr marL="4106104" algn="l" defTabSz="1173170" rtl="0" eaLnBrk="1" latinLnBrk="0" hangingPunct="1">
      <a:defRPr sz="2300" kern="1200">
        <a:solidFill>
          <a:schemeClr val="tx1"/>
        </a:solidFill>
        <a:latin typeface="+mn-lt"/>
        <a:ea typeface="+mn-ea"/>
        <a:cs typeface="+mn-cs"/>
      </a:defRPr>
    </a:lvl8pPr>
    <a:lvl9pPr marL="4692687" algn="l" defTabSz="1173170" rtl="0" eaLnBrk="1" latinLnBrk="0" hangingPunct="1">
      <a:defRPr sz="23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93349ED-18AF-4161-B9A3-721E558BFB6B}">
          <p14:sldIdLst>
            <p14:sldId id="256"/>
            <p14:sldId id="1532"/>
            <p14:sldId id="1619"/>
            <p14:sldId id="1620"/>
            <p14:sldId id="1670"/>
            <p14:sldId id="1516"/>
            <p14:sldId id="260"/>
            <p14:sldId id="1677"/>
            <p14:sldId id="1678"/>
            <p14:sldId id="1679"/>
            <p14:sldId id="1683"/>
            <p14:sldId id="261"/>
            <p14:sldId id="262"/>
            <p14:sldId id="263"/>
            <p14:sldId id="264"/>
            <p14:sldId id="267"/>
            <p14:sldId id="268"/>
            <p14:sldId id="269"/>
            <p14:sldId id="270"/>
            <p14:sldId id="274"/>
            <p14:sldId id="1691"/>
            <p14:sldId id="1692"/>
            <p14:sldId id="1695"/>
            <p14:sldId id="1693"/>
            <p14:sldId id="1680"/>
            <p14:sldId id="1681"/>
            <p14:sldId id="1686"/>
            <p14:sldId id="1687"/>
            <p14:sldId id="1688"/>
            <p14:sldId id="1689"/>
            <p14:sldId id="874"/>
            <p14:sldId id="1682"/>
            <p14:sldId id="1530"/>
            <p14:sldId id="1225"/>
            <p14:sldId id="1076"/>
            <p14:sldId id="277"/>
          </p14:sldIdLst>
        </p14:section>
      </p14:sectionLst>
    </p:ext>
    <p:ext uri="{EFAFB233-063F-42B5-8137-9DF3F51BA10A}">
      <p15:sldGuideLst xmlns:p15="http://schemas.microsoft.com/office/powerpoint/2012/main">
        <p15:guide id="1" orient="horz" pos="2208" userDrawn="1">
          <p15:clr>
            <a:srgbClr val="A4A3A4"/>
          </p15:clr>
        </p15:guide>
        <p15:guide id="2" pos="2880">
          <p15:clr>
            <a:srgbClr val="A4A3A4"/>
          </p15:clr>
        </p15:guide>
        <p15:guide id="3" orient="horz" pos="2400" userDrawn="1">
          <p15:clr>
            <a:srgbClr val="A4A3A4"/>
          </p15:clr>
        </p15:guide>
        <p15:guide id="4" pos="40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322" autoAdjust="0"/>
  </p:normalViewPr>
  <p:slideViewPr>
    <p:cSldViewPr>
      <p:cViewPr varScale="1">
        <p:scale>
          <a:sx n="71" d="100"/>
          <a:sy n="71" d="100"/>
        </p:scale>
        <p:origin x="998" y="67"/>
      </p:cViewPr>
      <p:guideLst>
        <p:guide orient="horz" pos="2208"/>
        <p:guide pos="2880"/>
        <p:guide orient="horz" pos="2400"/>
        <p:guide pos="4032"/>
      </p:guideLst>
    </p:cSldViewPr>
  </p:slideViewPr>
  <p:outlineViewPr>
    <p:cViewPr>
      <p:scale>
        <a:sx n="33" d="100"/>
        <a:sy n="33" d="100"/>
      </p:scale>
      <p:origin x="0" y="-1038"/>
    </p:cViewPr>
  </p:outlineViewPr>
  <p:notesTextViewPr>
    <p:cViewPr>
      <p:scale>
        <a:sx n="150" d="100"/>
        <a:sy n="150" d="100"/>
      </p:scale>
      <p:origin x="0" y="0"/>
    </p:cViewPr>
  </p:notesTextViewPr>
  <p:sorterViewPr>
    <p:cViewPr>
      <p:scale>
        <a:sx n="100" d="100"/>
        <a:sy n="100" d="100"/>
      </p:scale>
      <p:origin x="0" y="-78"/>
    </p:cViewPr>
  </p:sorterViewPr>
  <p:notesViewPr>
    <p:cSldViewPr>
      <p:cViewPr varScale="1">
        <p:scale>
          <a:sx n="82" d="100"/>
          <a:sy n="82" d="100"/>
        </p:scale>
        <p:origin x="3198"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881B7801-47C2-486B-8E9F-0263092AE0F4}" type="datetimeFigureOut">
              <a:rPr lang="en-US" smtClean="0"/>
              <a:t>7/13/2021</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21B0DF9B-00E8-4F8B-AB5B-ADC5BBF3BE35}" type="slidenum">
              <a:rPr lang="en-US" smtClean="0"/>
              <a:t>‹#›</a:t>
            </a:fld>
            <a:endParaRPr lang="en-US"/>
          </a:p>
        </p:txBody>
      </p:sp>
    </p:spTree>
    <p:extLst>
      <p:ext uri="{BB962C8B-B14F-4D97-AF65-F5344CB8AC3E}">
        <p14:creationId xmlns:p14="http://schemas.microsoft.com/office/powerpoint/2010/main" val="39993243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B1DD8E41-AB38-4AE3-9E7C-206A79429276}" type="datetimeFigureOut">
              <a:rPr lang="en-US" smtClean="0"/>
              <a:t>7/13/2021</a:t>
            </a:fld>
            <a:endParaRPr lang="en-US"/>
          </a:p>
        </p:txBody>
      </p:sp>
      <p:sp>
        <p:nvSpPr>
          <p:cNvPr id="4" name="Slide Image Placeholder 3"/>
          <p:cNvSpPr>
            <a:spLocks noGrp="1" noRot="1" noChangeAspect="1"/>
          </p:cNvSpPr>
          <p:nvPr>
            <p:ph type="sldImg" idx="2"/>
          </p:nvPr>
        </p:nvSpPr>
        <p:spPr>
          <a:xfrm>
            <a:off x="635000" y="696913"/>
            <a:ext cx="57404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DC047715-70E3-42B2-8A02-CA056D8162CC}" type="slidenum">
              <a:rPr lang="en-US" smtClean="0"/>
              <a:t>‹#›</a:t>
            </a:fld>
            <a:endParaRPr lang="en-US"/>
          </a:p>
        </p:txBody>
      </p:sp>
    </p:spTree>
    <p:extLst>
      <p:ext uri="{BB962C8B-B14F-4D97-AF65-F5344CB8AC3E}">
        <p14:creationId xmlns:p14="http://schemas.microsoft.com/office/powerpoint/2010/main" val="85531249"/>
      </p:ext>
    </p:extLst>
  </p:cSld>
  <p:clrMap bg1="lt1" tx1="dk1" bg2="lt2" tx2="dk2" accent1="accent1" accent2="accent2" accent3="accent3" accent4="accent4" accent5="accent5" accent6="accent6" hlink="hlink" folHlink="folHlink"/>
  <p:notesStyle>
    <a:lvl1pPr marL="0" algn="l" defTabSz="1173170" rtl="0" eaLnBrk="1" latinLnBrk="0" hangingPunct="1">
      <a:defRPr sz="1500" kern="1200">
        <a:solidFill>
          <a:schemeClr val="tx1"/>
        </a:solidFill>
        <a:latin typeface="+mn-lt"/>
        <a:ea typeface="+mn-ea"/>
        <a:cs typeface="+mn-cs"/>
      </a:defRPr>
    </a:lvl1pPr>
    <a:lvl2pPr marL="586589" algn="l" defTabSz="1173170" rtl="0" eaLnBrk="1" latinLnBrk="0" hangingPunct="1">
      <a:defRPr sz="1500" kern="1200">
        <a:solidFill>
          <a:schemeClr val="tx1"/>
        </a:solidFill>
        <a:latin typeface="+mn-lt"/>
        <a:ea typeface="+mn-ea"/>
        <a:cs typeface="+mn-cs"/>
      </a:defRPr>
    </a:lvl2pPr>
    <a:lvl3pPr marL="1173170" algn="l" defTabSz="1173170" rtl="0" eaLnBrk="1" latinLnBrk="0" hangingPunct="1">
      <a:defRPr sz="1500" kern="1200">
        <a:solidFill>
          <a:schemeClr val="tx1"/>
        </a:solidFill>
        <a:latin typeface="+mn-lt"/>
        <a:ea typeface="+mn-ea"/>
        <a:cs typeface="+mn-cs"/>
      </a:defRPr>
    </a:lvl3pPr>
    <a:lvl4pPr marL="1759759" algn="l" defTabSz="1173170" rtl="0" eaLnBrk="1" latinLnBrk="0" hangingPunct="1">
      <a:defRPr sz="1500" kern="1200">
        <a:solidFill>
          <a:schemeClr val="tx1"/>
        </a:solidFill>
        <a:latin typeface="+mn-lt"/>
        <a:ea typeface="+mn-ea"/>
        <a:cs typeface="+mn-cs"/>
      </a:defRPr>
    </a:lvl4pPr>
    <a:lvl5pPr marL="2346343" algn="l" defTabSz="1173170" rtl="0" eaLnBrk="1" latinLnBrk="0" hangingPunct="1">
      <a:defRPr sz="1500" kern="1200">
        <a:solidFill>
          <a:schemeClr val="tx1"/>
        </a:solidFill>
        <a:latin typeface="+mn-lt"/>
        <a:ea typeface="+mn-ea"/>
        <a:cs typeface="+mn-cs"/>
      </a:defRPr>
    </a:lvl5pPr>
    <a:lvl6pPr marL="2932931" algn="l" defTabSz="1173170" rtl="0" eaLnBrk="1" latinLnBrk="0" hangingPunct="1">
      <a:defRPr sz="1500" kern="1200">
        <a:solidFill>
          <a:schemeClr val="tx1"/>
        </a:solidFill>
        <a:latin typeface="+mn-lt"/>
        <a:ea typeface="+mn-ea"/>
        <a:cs typeface="+mn-cs"/>
      </a:defRPr>
    </a:lvl6pPr>
    <a:lvl7pPr marL="3519515" algn="l" defTabSz="1173170" rtl="0" eaLnBrk="1" latinLnBrk="0" hangingPunct="1">
      <a:defRPr sz="1500" kern="1200">
        <a:solidFill>
          <a:schemeClr val="tx1"/>
        </a:solidFill>
        <a:latin typeface="+mn-lt"/>
        <a:ea typeface="+mn-ea"/>
        <a:cs typeface="+mn-cs"/>
      </a:defRPr>
    </a:lvl7pPr>
    <a:lvl8pPr marL="4106104" algn="l" defTabSz="1173170" rtl="0" eaLnBrk="1" latinLnBrk="0" hangingPunct="1">
      <a:defRPr sz="1500" kern="1200">
        <a:solidFill>
          <a:schemeClr val="tx1"/>
        </a:solidFill>
        <a:latin typeface="+mn-lt"/>
        <a:ea typeface="+mn-ea"/>
        <a:cs typeface="+mn-cs"/>
      </a:defRPr>
    </a:lvl8pPr>
    <a:lvl9pPr marL="4692687" algn="l" defTabSz="1173170" rtl="0" eaLnBrk="1" latinLnBrk="0" hangingPunct="1">
      <a:defRPr sz="15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047715-70E3-42B2-8A02-CA056D8162CC}" type="slidenum">
              <a:rPr lang="en-US" smtClean="0"/>
              <a:t>1</a:t>
            </a:fld>
            <a:endParaRPr lang="en-US"/>
          </a:p>
        </p:txBody>
      </p:sp>
    </p:spTree>
    <p:extLst>
      <p:ext uri="{BB962C8B-B14F-4D97-AF65-F5344CB8AC3E}">
        <p14:creationId xmlns:p14="http://schemas.microsoft.com/office/powerpoint/2010/main" val="2556692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047715-70E3-42B2-8A02-CA056D8162CC}" type="slidenum">
              <a:rPr lang="en-US" smtClean="0"/>
              <a:t>2</a:t>
            </a:fld>
            <a:endParaRPr lang="en-US"/>
          </a:p>
        </p:txBody>
      </p:sp>
    </p:spTree>
    <p:extLst>
      <p:ext uri="{BB962C8B-B14F-4D97-AF65-F5344CB8AC3E}">
        <p14:creationId xmlns:p14="http://schemas.microsoft.com/office/powerpoint/2010/main" val="695683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047715-70E3-42B2-8A02-CA056D8162CC}" type="slidenum">
              <a:rPr lang="en-US" smtClean="0"/>
              <a:t>3</a:t>
            </a:fld>
            <a:endParaRPr lang="en-US"/>
          </a:p>
        </p:txBody>
      </p:sp>
    </p:spTree>
    <p:extLst>
      <p:ext uri="{BB962C8B-B14F-4D97-AF65-F5344CB8AC3E}">
        <p14:creationId xmlns:p14="http://schemas.microsoft.com/office/powerpoint/2010/main" val="570519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047715-70E3-42B2-8A02-CA056D8162CC}" type="slidenum">
              <a:rPr lang="en-US" smtClean="0"/>
              <a:t>4</a:t>
            </a:fld>
            <a:endParaRPr lang="en-US"/>
          </a:p>
        </p:txBody>
      </p:sp>
    </p:spTree>
    <p:extLst>
      <p:ext uri="{BB962C8B-B14F-4D97-AF65-F5344CB8AC3E}">
        <p14:creationId xmlns:p14="http://schemas.microsoft.com/office/powerpoint/2010/main" val="9221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047715-70E3-42B2-8A02-CA056D8162CC}" type="slidenum">
              <a:rPr lang="en-US" smtClean="0"/>
              <a:t>5</a:t>
            </a:fld>
            <a:endParaRPr lang="en-US"/>
          </a:p>
        </p:txBody>
      </p:sp>
    </p:spTree>
    <p:extLst>
      <p:ext uri="{BB962C8B-B14F-4D97-AF65-F5344CB8AC3E}">
        <p14:creationId xmlns:p14="http://schemas.microsoft.com/office/powerpoint/2010/main" val="436739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047715-70E3-42B2-8A02-CA056D8162CC}" type="slidenum">
              <a:rPr lang="en-US" smtClean="0"/>
              <a:t>6</a:t>
            </a:fld>
            <a:endParaRPr lang="en-US"/>
          </a:p>
        </p:txBody>
      </p:sp>
    </p:spTree>
    <p:extLst>
      <p:ext uri="{BB962C8B-B14F-4D97-AF65-F5344CB8AC3E}">
        <p14:creationId xmlns:p14="http://schemas.microsoft.com/office/powerpoint/2010/main" val="14444548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047715-70E3-42B2-8A02-CA056D8162CC}" type="slidenum">
              <a:rPr lang="en-US" smtClean="0"/>
              <a:t>7</a:t>
            </a:fld>
            <a:endParaRPr lang="en-US"/>
          </a:p>
        </p:txBody>
      </p:sp>
    </p:spTree>
    <p:extLst>
      <p:ext uri="{BB962C8B-B14F-4D97-AF65-F5344CB8AC3E}">
        <p14:creationId xmlns:p14="http://schemas.microsoft.com/office/powerpoint/2010/main" val="3375473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6767170"/>
            <a:ext cx="12801600" cy="100523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17318" tIns="58660" rIns="117318" bIns="58660" anchor="ctr"/>
          <a:lstStyle/>
          <a:p>
            <a:pPr algn="ctr" eaLnBrk="1" latinLnBrk="0" hangingPunct="1"/>
            <a:endParaRPr kumimoji="0" lang="en-US" dirty="0"/>
          </a:p>
        </p:txBody>
      </p:sp>
      <p:sp>
        <p:nvSpPr>
          <p:cNvPr id="10" name="Rectangle 9"/>
          <p:cNvSpPr/>
          <p:nvPr/>
        </p:nvSpPr>
        <p:spPr>
          <a:xfrm>
            <a:off x="-12802" y="6860438"/>
            <a:ext cx="3149194" cy="80833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17318" tIns="58660" rIns="117318" bIns="58660" anchor="ctr"/>
          <a:lstStyle/>
          <a:p>
            <a:pPr algn="ctr" eaLnBrk="1" latinLnBrk="0" hangingPunct="1"/>
            <a:endParaRPr kumimoji="0" lang="en-US" dirty="0"/>
          </a:p>
        </p:txBody>
      </p:sp>
      <p:sp>
        <p:nvSpPr>
          <p:cNvPr id="11" name="Rectangle 10"/>
          <p:cNvSpPr/>
          <p:nvPr/>
        </p:nvSpPr>
        <p:spPr>
          <a:xfrm>
            <a:off x="3302813" y="6850075"/>
            <a:ext cx="9498787" cy="80833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17318" tIns="58660" rIns="117318" bIns="58660" anchor="ctr"/>
          <a:lstStyle/>
          <a:p>
            <a:pPr algn="ctr" eaLnBrk="1" latinLnBrk="0" hangingPunct="1"/>
            <a:endParaRPr kumimoji="0" lang="en-US" dirty="0"/>
          </a:p>
        </p:txBody>
      </p:sp>
      <p:sp>
        <p:nvSpPr>
          <p:cNvPr id="8" name="Title 7"/>
          <p:cNvSpPr>
            <a:spLocks noGrp="1"/>
          </p:cNvSpPr>
          <p:nvPr>
            <p:ph type="ctrTitle"/>
          </p:nvPr>
        </p:nvSpPr>
        <p:spPr>
          <a:xfrm>
            <a:off x="3307083" y="4577080"/>
            <a:ext cx="9067800" cy="207264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3307080" y="6856709"/>
            <a:ext cx="9387840" cy="777240"/>
          </a:xfrm>
        </p:spPr>
        <p:txBody>
          <a:bodyPr anchor="ctr">
            <a:normAutofit/>
          </a:bodyPr>
          <a:lstStyle>
            <a:lvl1pPr marL="0" indent="0" algn="l">
              <a:buNone/>
              <a:defRPr sz="3300">
                <a:solidFill>
                  <a:srgbClr val="FFFFFF"/>
                </a:solidFill>
              </a:defRPr>
            </a:lvl1pPr>
            <a:lvl2pPr marL="586589" indent="0" algn="ctr">
              <a:buNone/>
            </a:lvl2pPr>
            <a:lvl3pPr marL="1173170" indent="0" algn="ctr">
              <a:buNone/>
            </a:lvl3pPr>
            <a:lvl4pPr marL="1759759" indent="0" algn="ctr">
              <a:buNone/>
            </a:lvl4pPr>
            <a:lvl5pPr marL="2346343" indent="0" algn="ctr">
              <a:buNone/>
            </a:lvl5pPr>
            <a:lvl6pPr marL="2932931" indent="0" algn="ctr">
              <a:buNone/>
            </a:lvl6pPr>
            <a:lvl7pPr marL="3519515" indent="0" algn="ctr">
              <a:buNone/>
            </a:lvl7pPr>
            <a:lvl8pPr marL="4106104" indent="0" algn="ctr">
              <a:buNone/>
            </a:lvl8pPr>
            <a:lvl9pPr marL="4692687" indent="0" algn="ctr">
              <a:buNone/>
            </a:lvl9pPr>
          </a:lstStyle>
          <a:p>
            <a:r>
              <a:rPr kumimoji="0" lang="en-US"/>
              <a:t>Click to edit Master subtitle style</a:t>
            </a:r>
          </a:p>
        </p:txBody>
      </p:sp>
      <p:sp>
        <p:nvSpPr>
          <p:cNvPr id="28" name="Date Placeholder 27"/>
          <p:cNvSpPr>
            <a:spLocks noGrp="1"/>
          </p:cNvSpPr>
          <p:nvPr>
            <p:ph type="dt" sz="half" idx="10"/>
          </p:nvPr>
        </p:nvSpPr>
        <p:spPr>
          <a:xfrm>
            <a:off x="106680" y="6877859"/>
            <a:ext cx="2880360" cy="777240"/>
          </a:xfrm>
        </p:spPr>
        <p:txBody>
          <a:bodyPr>
            <a:noAutofit/>
          </a:bodyPr>
          <a:lstStyle>
            <a:lvl1pPr algn="ctr">
              <a:defRPr sz="2600">
                <a:solidFill>
                  <a:srgbClr val="FFFFFF"/>
                </a:solidFill>
              </a:defRPr>
            </a:lvl1pPr>
          </a:lstStyle>
          <a:p>
            <a:fld id="{737DAD4E-EBA8-4254-9196-603FBB27EDC1}" type="datetimeFigureOut">
              <a:rPr lang="en-US" smtClean="0"/>
              <a:t>7/13/2021</a:t>
            </a:fld>
            <a:endParaRPr lang="en-US" dirty="0"/>
          </a:p>
        </p:txBody>
      </p:sp>
      <p:sp>
        <p:nvSpPr>
          <p:cNvPr id="17" name="Footer Placeholder 16"/>
          <p:cNvSpPr>
            <a:spLocks noGrp="1"/>
          </p:cNvSpPr>
          <p:nvPr>
            <p:ph type="ftr" sz="quarter" idx="11"/>
          </p:nvPr>
        </p:nvSpPr>
        <p:spPr>
          <a:xfrm>
            <a:off x="2919553" y="268087"/>
            <a:ext cx="8214360" cy="413808"/>
          </a:xfrm>
        </p:spPr>
        <p:txBody>
          <a:bodyPr/>
          <a:lstStyle>
            <a:lvl1pPr algn="r">
              <a:defRPr>
                <a:solidFill>
                  <a:schemeClr val="tx2"/>
                </a:solidFill>
              </a:defRPr>
            </a:lvl1pPr>
          </a:lstStyle>
          <a:p>
            <a:endParaRPr lang="en-US" dirty="0"/>
          </a:p>
        </p:txBody>
      </p:sp>
      <p:sp>
        <p:nvSpPr>
          <p:cNvPr id="29" name="Slide Number Placeholder 28"/>
          <p:cNvSpPr>
            <a:spLocks noGrp="1"/>
          </p:cNvSpPr>
          <p:nvPr>
            <p:ph type="sldNum" sz="quarter" idx="12"/>
          </p:nvPr>
        </p:nvSpPr>
        <p:spPr>
          <a:xfrm>
            <a:off x="11201401" y="259080"/>
            <a:ext cx="1173480" cy="431800"/>
          </a:xfrm>
        </p:spPr>
        <p:txBody>
          <a:bodyPr/>
          <a:lstStyle>
            <a:lvl1pPr>
              <a:defRPr>
                <a:solidFill>
                  <a:schemeClr val="tx2"/>
                </a:solidFill>
              </a:defRPr>
            </a:lvl1pPr>
          </a:lstStyle>
          <a:p>
            <a:fld id="{5E355906-6B5E-43F9-981D-8B8E1231FAA0}" type="slidenum">
              <a:rPr lang="en-US" smtClean="0"/>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37DAD4E-EBA8-4254-9196-603FBB27EDC1}" type="datetimeFigureOut">
              <a:rPr lang="en-US" smtClean="0"/>
              <a:t>7/13/2021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E355906-6B5E-43F9-981D-8B8E1231FAA0}"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74480" y="690911"/>
            <a:ext cx="2880360" cy="625210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40080" y="690880"/>
            <a:ext cx="7787640" cy="6252106"/>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9174480" y="7081670"/>
            <a:ext cx="3093720" cy="413808"/>
          </a:xfrm>
        </p:spPr>
        <p:txBody>
          <a:bodyPr/>
          <a:lstStyle/>
          <a:p>
            <a:fld id="{737DAD4E-EBA8-4254-9196-603FBB27EDC1}" type="datetimeFigureOut">
              <a:rPr lang="en-US" smtClean="0"/>
              <a:t>7/13/2021</a:t>
            </a:fld>
            <a:endParaRPr lang="en-US" dirty="0"/>
          </a:p>
        </p:txBody>
      </p:sp>
      <p:sp>
        <p:nvSpPr>
          <p:cNvPr id="5" name="Footer Placeholder 4"/>
          <p:cNvSpPr>
            <a:spLocks noGrp="1"/>
          </p:cNvSpPr>
          <p:nvPr>
            <p:ph type="ftr" sz="quarter" idx="11"/>
          </p:nvPr>
        </p:nvSpPr>
        <p:spPr>
          <a:xfrm>
            <a:off x="640116" y="7081449"/>
            <a:ext cx="7802876" cy="413808"/>
          </a:xfrm>
        </p:spPr>
        <p:txBody>
          <a:bodyPr/>
          <a:lstStyle/>
          <a:p>
            <a:endParaRPr lang="en-US" dirty="0"/>
          </a:p>
        </p:txBody>
      </p:sp>
      <p:sp>
        <p:nvSpPr>
          <p:cNvPr id="7" name="Rectangle 6"/>
          <p:cNvSpPr/>
          <p:nvPr/>
        </p:nvSpPr>
        <p:spPr bwMode="white">
          <a:xfrm>
            <a:off x="8534847" y="0"/>
            <a:ext cx="448056" cy="77724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lIns="117318" tIns="58660" rIns="117318" bIns="58660" rtlCol="0" anchor="ctr"/>
          <a:lstStyle/>
          <a:p>
            <a:pPr algn="ctr" eaLnBrk="1" latinLnBrk="0" hangingPunct="1"/>
            <a:endParaRPr kumimoji="0" lang="en-US" dirty="0"/>
          </a:p>
        </p:txBody>
      </p:sp>
      <p:sp>
        <p:nvSpPr>
          <p:cNvPr id="8" name="Rectangle 7"/>
          <p:cNvSpPr/>
          <p:nvPr/>
        </p:nvSpPr>
        <p:spPr>
          <a:xfrm>
            <a:off x="8598855" y="690880"/>
            <a:ext cx="320040" cy="708152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lIns="117318" tIns="58660" rIns="117318" bIns="58660" rtlCol="0" anchor="ctr"/>
          <a:lstStyle/>
          <a:p>
            <a:pPr algn="ctr" eaLnBrk="1" latinLnBrk="0" hangingPunct="1"/>
            <a:endParaRPr kumimoji="0" lang="en-US" dirty="0"/>
          </a:p>
        </p:txBody>
      </p:sp>
      <p:sp>
        <p:nvSpPr>
          <p:cNvPr id="9" name="Rectangle 8"/>
          <p:cNvSpPr/>
          <p:nvPr/>
        </p:nvSpPr>
        <p:spPr>
          <a:xfrm>
            <a:off x="8598855" y="0"/>
            <a:ext cx="320040" cy="60452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lIns="117318" tIns="58660" rIns="117318" bIns="58660" rtlCol="0" anchor="ctr"/>
          <a:lstStyle/>
          <a:p>
            <a:pPr algn="ctr" eaLnBrk="1" latinLnBrk="0" hangingPunct="1"/>
            <a:endParaRPr kumimoji="0" lang="en-US" dirty="0"/>
          </a:p>
        </p:txBody>
      </p:sp>
      <p:sp>
        <p:nvSpPr>
          <p:cNvPr id="6" name="Slide Number Placeholder 5"/>
          <p:cNvSpPr>
            <a:spLocks noGrp="1"/>
          </p:cNvSpPr>
          <p:nvPr>
            <p:ph type="sldNum" sz="quarter" idx="12"/>
          </p:nvPr>
        </p:nvSpPr>
        <p:spPr>
          <a:xfrm rot="5400000">
            <a:off x="8456613" y="131128"/>
            <a:ext cx="604520" cy="342266"/>
          </a:xfrm>
        </p:spPr>
        <p:txBody>
          <a:bodyPr/>
          <a:lstStyle/>
          <a:p>
            <a:fld id="{5E355906-6B5E-43F9-981D-8B8E1231FAA0}" type="slidenum">
              <a:rPr lang="en-US" smtClean="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Slide - Lighthouse, Mountains, Full Logo, Title and Sub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801600" cy="7772400"/>
          </a:xfrm>
          <a:prstGeom prst="rect">
            <a:avLst/>
          </a:prstGeom>
        </p:spPr>
      </p:pic>
      <p:sp>
        <p:nvSpPr>
          <p:cNvPr id="2" name="Title 1"/>
          <p:cNvSpPr>
            <a:spLocks noGrp="1"/>
          </p:cNvSpPr>
          <p:nvPr>
            <p:ph type="ctrTitle"/>
          </p:nvPr>
        </p:nvSpPr>
        <p:spPr>
          <a:xfrm>
            <a:off x="5916179" y="3667202"/>
            <a:ext cx="6158440" cy="808630"/>
          </a:xfrm>
        </p:spPr>
        <p:txBody>
          <a:bodyPr anchor="ctr">
            <a:normAutofit/>
          </a:bodyPr>
          <a:lstStyle>
            <a:lvl1pPr algn="r">
              <a:defRPr sz="33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hasCustomPrompt="1"/>
          </p:nvPr>
        </p:nvSpPr>
        <p:spPr>
          <a:xfrm>
            <a:off x="5353522" y="3085792"/>
            <a:ext cx="6711207" cy="696750"/>
          </a:xfrm>
        </p:spPr>
        <p:txBody>
          <a:bodyPr anchor="ctr">
            <a:normAutofit/>
          </a:bodyPr>
          <a:lstStyle>
            <a:lvl1pPr marL="0" indent="0" algn="r">
              <a:buNone/>
              <a:defRPr sz="2300">
                <a:solidFill>
                  <a:schemeClr val="tx2"/>
                </a:solidFill>
                <a:latin typeface="Arial" panose="020B0604020202020204" pitchFamily="34" charset="0"/>
                <a:cs typeface="Arial" panose="020B0604020202020204" pitchFamily="34" charset="0"/>
              </a:defRPr>
            </a:lvl1pPr>
            <a:lvl2pPr marL="439940" indent="0" algn="ctr">
              <a:buNone/>
              <a:defRPr sz="1900"/>
            </a:lvl2pPr>
            <a:lvl3pPr marL="879878" indent="0" algn="ctr">
              <a:buNone/>
              <a:defRPr sz="1700"/>
            </a:lvl3pPr>
            <a:lvl4pPr marL="1319820" indent="0" algn="ctr">
              <a:buNone/>
              <a:defRPr sz="1500"/>
            </a:lvl4pPr>
            <a:lvl5pPr marL="1759759" indent="0" algn="ctr">
              <a:buNone/>
              <a:defRPr sz="1500"/>
            </a:lvl5pPr>
            <a:lvl6pPr marL="2199695" indent="0" algn="ctr">
              <a:buNone/>
              <a:defRPr sz="1500"/>
            </a:lvl6pPr>
            <a:lvl7pPr marL="2639636" indent="0" algn="ctr">
              <a:buNone/>
              <a:defRPr sz="1500"/>
            </a:lvl7pPr>
            <a:lvl8pPr marL="3079581" indent="0" algn="ctr">
              <a:buNone/>
              <a:defRPr sz="1500"/>
            </a:lvl8pPr>
            <a:lvl9pPr marL="3519515" indent="0" algn="ctr">
              <a:buNone/>
              <a:defRPr sz="1500"/>
            </a:lvl9pPr>
          </a:lstStyle>
          <a:p>
            <a:r>
              <a:rPr lang="en-US" dirty="0"/>
              <a:t>Name of Event | Master subtitle style (date)</a:t>
            </a:r>
          </a:p>
        </p:txBody>
      </p:sp>
      <p:sp>
        <p:nvSpPr>
          <p:cNvPr id="21" name="Text Placeholder 20"/>
          <p:cNvSpPr>
            <a:spLocks noGrp="1"/>
          </p:cNvSpPr>
          <p:nvPr>
            <p:ph type="body" sz="quarter" idx="10" hasCustomPrompt="1"/>
          </p:nvPr>
        </p:nvSpPr>
        <p:spPr>
          <a:xfrm>
            <a:off x="5611818" y="4566285"/>
            <a:ext cx="6456362" cy="419206"/>
          </a:xfrm>
        </p:spPr>
        <p:txBody>
          <a:bodyPr>
            <a:noAutofit/>
          </a:bodyPr>
          <a:lstStyle>
            <a:lvl1pPr marL="0" indent="0" algn="r">
              <a:buNone/>
              <a:defRPr sz="2300">
                <a:solidFill>
                  <a:srgbClr val="1F497D"/>
                </a:solidFill>
                <a:latin typeface="Arial"/>
                <a:cs typeface="Arial"/>
              </a:defRPr>
            </a:lvl1pPr>
            <a:lvl2pPr algn="r">
              <a:defRPr sz="2300">
                <a:latin typeface="Arial"/>
                <a:cs typeface="Arial"/>
              </a:defRPr>
            </a:lvl2pPr>
            <a:lvl3pPr algn="r">
              <a:defRPr sz="2300">
                <a:latin typeface="Arial"/>
                <a:cs typeface="Arial"/>
              </a:defRPr>
            </a:lvl3pPr>
            <a:lvl4pPr algn="r">
              <a:defRPr sz="2300">
                <a:latin typeface="Arial"/>
                <a:cs typeface="Arial"/>
              </a:defRPr>
            </a:lvl4pPr>
            <a:lvl5pPr algn="r">
              <a:defRPr sz="2300">
                <a:latin typeface="Arial"/>
                <a:cs typeface="Arial"/>
              </a:defRPr>
            </a:lvl5pPr>
          </a:lstStyle>
          <a:p>
            <a:pPr lvl="0"/>
            <a:r>
              <a:rPr lang="en-US" dirty="0"/>
              <a:t>Presenter Name</a:t>
            </a:r>
          </a:p>
        </p:txBody>
      </p:sp>
    </p:spTree>
    <p:extLst>
      <p:ext uri="{BB962C8B-B14F-4D97-AF65-F5344CB8AC3E}">
        <p14:creationId xmlns:p14="http://schemas.microsoft.com/office/powerpoint/2010/main" val="29836865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Content Slide - Title, Short Text, Logo, Bar">
    <p:spTree>
      <p:nvGrpSpPr>
        <p:cNvPr id="1" name=""/>
        <p:cNvGrpSpPr/>
        <p:nvPr/>
      </p:nvGrpSpPr>
      <p:grpSpPr>
        <a:xfrm>
          <a:off x="0" y="0"/>
          <a:ext cx="0" cy="0"/>
          <a:chOff x="0" y="0"/>
          <a:chExt cx="0" cy="0"/>
        </a:xfrm>
      </p:grpSpPr>
      <p:sp>
        <p:nvSpPr>
          <p:cNvPr id="7" name="Rectangle 6"/>
          <p:cNvSpPr/>
          <p:nvPr userDrawn="1"/>
        </p:nvSpPr>
        <p:spPr>
          <a:xfrm>
            <a:off x="0" y="7469575"/>
            <a:ext cx="12801600" cy="31305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117318" tIns="58660" rIns="117318" bIns="58660" rtlCol="0" anchor="ctr"/>
          <a:lstStyle/>
          <a:p>
            <a:pPr algn="ctr"/>
            <a:endParaRPr lang="en-US" sz="1700" dirty="0">
              <a:solidFill>
                <a:srgbClr val="FFFFFF"/>
              </a:solidFill>
            </a:endParaRPr>
          </a:p>
        </p:txBody>
      </p:sp>
      <p:sp>
        <p:nvSpPr>
          <p:cNvPr id="2" name="Title 1"/>
          <p:cNvSpPr>
            <a:spLocks noGrp="1"/>
          </p:cNvSpPr>
          <p:nvPr>
            <p:ph type="title"/>
          </p:nvPr>
        </p:nvSpPr>
        <p:spPr>
          <a:xfrm>
            <a:off x="880110" y="111562"/>
            <a:ext cx="11041380" cy="1202744"/>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80110" y="1392566"/>
            <a:ext cx="11041380" cy="5688963"/>
          </a:xfrm>
        </p:spPr>
        <p:txBody>
          <a:bodyPr>
            <a:normAutofit/>
          </a:bodyPr>
          <a:lstStyle>
            <a:lvl1pPr>
              <a:defRPr sz="2300">
                <a:solidFill>
                  <a:srgbClr val="778591"/>
                </a:solidFill>
                <a:latin typeface="Arial" panose="020B0604020202020204" pitchFamily="34" charset="0"/>
                <a:cs typeface="Arial" panose="020B0604020202020204" pitchFamily="34" charset="0"/>
              </a:defRPr>
            </a:lvl1pPr>
            <a:lvl2pPr>
              <a:defRPr sz="2100">
                <a:solidFill>
                  <a:srgbClr val="778591"/>
                </a:solidFill>
                <a:latin typeface="Arial" panose="020B0604020202020204" pitchFamily="34" charset="0"/>
                <a:cs typeface="Arial" panose="020B0604020202020204" pitchFamily="34" charset="0"/>
              </a:defRPr>
            </a:lvl2pPr>
            <a:lvl3pPr>
              <a:defRPr sz="2100">
                <a:solidFill>
                  <a:srgbClr val="778591"/>
                </a:solidFill>
                <a:latin typeface="Arial" panose="020B0604020202020204" pitchFamily="34" charset="0"/>
                <a:cs typeface="Arial" panose="020B0604020202020204" pitchFamily="34" charset="0"/>
              </a:defRPr>
            </a:lvl3pPr>
            <a:lvl4pPr>
              <a:defRPr sz="1500">
                <a:solidFill>
                  <a:srgbClr val="778591"/>
                </a:solidFill>
                <a:latin typeface="Arial" panose="020B0604020202020204" pitchFamily="34" charset="0"/>
                <a:cs typeface="Arial" panose="020B0604020202020204" pitchFamily="34" charset="0"/>
              </a:defRPr>
            </a:lvl4pPr>
            <a:lvl5pPr marL="1759759" indent="0">
              <a:buNone/>
              <a:defRPr sz="15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0013" y="7537607"/>
            <a:ext cx="2880360" cy="156527"/>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100440" y="6491562"/>
            <a:ext cx="1306676" cy="734029"/>
          </a:xfrm>
          <a:prstGeom prst="rect">
            <a:avLst/>
          </a:prstGeom>
        </p:spPr>
      </p:pic>
      <p:sp>
        <p:nvSpPr>
          <p:cNvPr id="4" name="TextBox 3"/>
          <p:cNvSpPr txBox="1"/>
          <p:nvPr userDrawn="1"/>
        </p:nvSpPr>
        <p:spPr>
          <a:xfrm>
            <a:off x="10892046" y="7427267"/>
            <a:ext cx="1803830" cy="395465"/>
          </a:xfrm>
          <a:prstGeom prst="rect">
            <a:avLst/>
          </a:prstGeom>
          <a:noFill/>
        </p:spPr>
        <p:txBody>
          <a:bodyPr wrap="square" lIns="117318" tIns="58660" rIns="117318" bIns="58660" rtlCol="0">
            <a:spAutoFit/>
          </a:bodyPr>
          <a:lstStyle/>
          <a:p>
            <a:pPr algn="ctr"/>
            <a:r>
              <a:rPr lang="en-US" sz="1800" i="1" dirty="0">
                <a:solidFill>
                  <a:srgbClr val="FFFFFF"/>
                </a:solidFill>
                <a:cs typeface="Times New Roman"/>
              </a:rPr>
              <a:t>Transportation</a:t>
            </a:r>
          </a:p>
        </p:txBody>
      </p:sp>
    </p:spTree>
    <p:extLst>
      <p:ext uri="{BB962C8B-B14F-4D97-AF65-F5344CB8AC3E}">
        <p14:creationId xmlns:p14="http://schemas.microsoft.com/office/powerpoint/2010/main" val="26791290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Content Slide - Title, Long Text, Bar">
    <p:spTree>
      <p:nvGrpSpPr>
        <p:cNvPr id="1" name=""/>
        <p:cNvGrpSpPr/>
        <p:nvPr/>
      </p:nvGrpSpPr>
      <p:grpSpPr>
        <a:xfrm>
          <a:off x="0" y="0"/>
          <a:ext cx="0" cy="0"/>
          <a:chOff x="0" y="0"/>
          <a:chExt cx="0" cy="0"/>
        </a:xfrm>
      </p:grpSpPr>
      <p:sp>
        <p:nvSpPr>
          <p:cNvPr id="12" name="Rectangle 11"/>
          <p:cNvSpPr/>
          <p:nvPr userDrawn="1"/>
        </p:nvSpPr>
        <p:spPr>
          <a:xfrm>
            <a:off x="0" y="7469575"/>
            <a:ext cx="12801600" cy="31305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117318" tIns="58660" rIns="117318" bIns="58660" rtlCol="0" anchor="ctr"/>
          <a:lstStyle/>
          <a:p>
            <a:pPr algn="ctr"/>
            <a:endParaRPr lang="en-US" sz="1700" dirty="0">
              <a:solidFill>
                <a:srgbClr val="FFFFFF"/>
              </a:solidFill>
            </a:endParaRPr>
          </a:p>
        </p:txBody>
      </p:sp>
      <p:sp>
        <p:nvSpPr>
          <p:cNvPr id="2" name="Title 1"/>
          <p:cNvSpPr>
            <a:spLocks noGrp="1"/>
          </p:cNvSpPr>
          <p:nvPr>
            <p:ph type="title"/>
          </p:nvPr>
        </p:nvSpPr>
        <p:spPr>
          <a:xfrm>
            <a:off x="880110" y="111562"/>
            <a:ext cx="11041380" cy="1202744"/>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80110" y="1392566"/>
            <a:ext cx="11041380" cy="5688963"/>
          </a:xfrm>
        </p:spPr>
        <p:txBody>
          <a:bodyPr>
            <a:normAutofit/>
          </a:bodyPr>
          <a:lstStyle>
            <a:lvl1pPr>
              <a:defRPr sz="2300">
                <a:solidFill>
                  <a:srgbClr val="778591"/>
                </a:solidFill>
                <a:latin typeface="Arial" panose="020B0604020202020204" pitchFamily="34" charset="0"/>
                <a:cs typeface="Arial" panose="020B0604020202020204" pitchFamily="34" charset="0"/>
              </a:defRPr>
            </a:lvl1pPr>
            <a:lvl2pPr>
              <a:defRPr sz="2100">
                <a:solidFill>
                  <a:srgbClr val="778591"/>
                </a:solidFill>
                <a:latin typeface="Arial" panose="020B0604020202020204" pitchFamily="34" charset="0"/>
                <a:cs typeface="Arial" panose="020B0604020202020204" pitchFamily="34" charset="0"/>
              </a:defRPr>
            </a:lvl2pPr>
            <a:lvl3pPr>
              <a:defRPr sz="2100">
                <a:solidFill>
                  <a:srgbClr val="778591"/>
                </a:solidFill>
                <a:latin typeface="Arial" panose="020B0604020202020204" pitchFamily="34" charset="0"/>
                <a:cs typeface="Arial" panose="020B0604020202020204" pitchFamily="34" charset="0"/>
              </a:defRPr>
            </a:lvl3pPr>
            <a:lvl4pPr>
              <a:defRPr sz="1500">
                <a:solidFill>
                  <a:srgbClr val="778591"/>
                </a:solidFill>
                <a:latin typeface="Arial" panose="020B0604020202020204" pitchFamily="34" charset="0"/>
                <a:cs typeface="Arial" panose="020B0604020202020204" pitchFamily="34" charset="0"/>
              </a:defRPr>
            </a:lvl4pPr>
            <a:lvl5pPr>
              <a:defRPr sz="1500">
                <a:solidFill>
                  <a:srgbClr val="778591"/>
                </a:solidFill>
                <a:latin typeface="Arial" panose="020B0604020202020204" pitchFamily="34" charset="0"/>
                <a:cs typeface="Arial" panose="020B0604020202020204" pitchFamily="34" charset="0"/>
              </a:defRPr>
            </a:lvl5pPr>
          </a:lstStyle>
          <a:p>
            <a:pPr lvl="0"/>
            <a:r>
              <a:rPr lang="en-US" dirty="0"/>
              <a:t>Text slide – long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0013" y="7537607"/>
            <a:ext cx="2880360" cy="156527"/>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7" name="TextBox 6"/>
          <p:cNvSpPr txBox="1"/>
          <p:nvPr userDrawn="1"/>
        </p:nvSpPr>
        <p:spPr>
          <a:xfrm>
            <a:off x="10892046" y="7427267"/>
            <a:ext cx="1803830" cy="395465"/>
          </a:xfrm>
          <a:prstGeom prst="rect">
            <a:avLst/>
          </a:prstGeom>
          <a:noFill/>
        </p:spPr>
        <p:txBody>
          <a:bodyPr wrap="square" lIns="117318" tIns="58660" rIns="117318" bIns="58660" rtlCol="0">
            <a:spAutoFit/>
          </a:bodyPr>
          <a:lstStyle/>
          <a:p>
            <a:pPr algn="ctr"/>
            <a:r>
              <a:rPr lang="en-US" sz="1800" i="1" dirty="0">
                <a:solidFill>
                  <a:srgbClr val="FFFFFF"/>
                </a:solidFill>
                <a:cs typeface="Times New Roman"/>
              </a:rPr>
              <a:t>Transportation</a:t>
            </a:r>
          </a:p>
        </p:txBody>
      </p:sp>
    </p:spTree>
    <p:extLst>
      <p:ext uri="{BB962C8B-B14F-4D97-AF65-F5344CB8AC3E}">
        <p14:creationId xmlns:p14="http://schemas.microsoft.com/office/powerpoint/2010/main" val="16700012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 Title, Small Chart, Logo, Bar">
    <p:spTree>
      <p:nvGrpSpPr>
        <p:cNvPr id="1" name=""/>
        <p:cNvGrpSpPr/>
        <p:nvPr/>
      </p:nvGrpSpPr>
      <p:grpSpPr>
        <a:xfrm>
          <a:off x="0" y="0"/>
          <a:ext cx="0" cy="0"/>
          <a:chOff x="0" y="0"/>
          <a:chExt cx="0" cy="0"/>
        </a:xfrm>
      </p:grpSpPr>
      <p:sp>
        <p:nvSpPr>
          <p:cNvPr id="11" name="Rectangle 10"/>
          <p:cNvSpPr/>
          <p:nvPr userDrawn="1"/>
        </p:nvSpPr>
        <p:spPr>
          <a:xfrm>
            <a:off x="0" y="7469575"/>
            <a:ext cx="12801600" cy="31305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117318" tIns="58660" rIns="117318" bIns="58660" rtlCol="0" anchor="ctr"/>
          <a:lstStyle/>
          <a:p>
            <a:pPr algn="ctr"/>
            <a:endParaRPr lang="en-US" sz="1700" dirty="0">
              <a:solidFill>
                <a:srgbClr val="FFFFFF"/>
              </a:solidFill>
            </a:endParaRPr>
          </a:p>
        </p:txBody>
      </p:sp>
      <p:sp>
        <p:nvSpPr>
          <p:cNvPr id="2" name="Title 1"/>
          <p:cNvSpPr>
            <a:spLocks noGrp="1"/>
          </p:cNvSpPr>
          <p:nvPr>
            <p:ph type="title"/>
          </p:nvPr>
        </p:nvSpPr>
        <p:spPr>
          <a:xfrm>
            <a:off x="880110" y="111562"/>
            <a:ext cx="11041380" cy="1202744"/>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6" name="Slide Number Placeholder 5"/>
          <p:cNvSpPr>
            <a:spLocks noGrp="1"/>
          </p:cNvSpPr>
          <p:nvPr>
            <p:ph type="sldNum" sz="quarter" idx="12"/>
          </p:nvPr>
        </p:nvSpPr>
        <p:spPr>
          <a:xfrm>
            <a:off x="110013" y="7537607"/>
            <a:ext cx="2880360" cy="156527"/>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5" name="Chart Placeholder 4"/>
          <p:cNvSpPr>
            <a:spLocks noGrp="1"/>
          </p:cNvSpPr>
          <p:nvPr>
            <p:ph type="chart" sz="quarter" idx="13" hasCustomPrompt="1"/>
          </p:nvPr>
        </p:nvSpPr>
        <p:spPr>
          <a:xfrm>
            <a:off x="880110" y="1392557"/>
            <a:ext cx="11041380" cy="4730851"/>
          </a:xfrm>
        </p:spPr>
        <p:txBody>
          <a:bodyPr/>
          <a:lstStyle>
            <a:lvl1pPr>
              <a:defRPr>
                <a:solidFill>
                  <a:srgbClr val="778591"/>
                </a:solidFill>
              </a:defRPr>
            </a:lvl1pPr>
          </a:lstStyle>
          <a:p>
            <a:r>
              <a:rPr lang="en-US" dirty="0"/>
              <a:t>Small Chart</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100440" y="6491562"/>
            <a:ext cx="1306676" cy="734029"/>
          </a:xfrm>
          <a:prstGeom prst="rect">
            <a:avLst/>
          </a:prstGeom>
        </p:spPr>
      </p:pic>
      <p:sp>
        <p:nvSpPr>
          <p:cNvPr id="8" name="TextBox 7"/>
          <p:cNvSpPr txBox="1"/>
          <p:nvPr userDrawn="1"/>
        </p:nvSpPr>
        <p:spPr>
          <a:xfrm>
            <a:off x="10892046" y="7427267"/>
            <a:ext cx="1803830" cy="395465"/>
          </a:xfrm>
          <a:prstGeom prst="rect">
            <a:avLst/>
          </a:prstGeom>
          <a:noFill/>
        </p:spPr>
        <p:txBody>
          <a:bodyPr wrap="square" lIns="117318" tIns="58660" rIns="117318" bIns="58660" rtlCol="0">
            <a:spAutoFit/>
          </a:bodyPr>
          <a:lstStyle/>
          <a:p>
            <a:pPr algn="ctr"/>
            <a:r>
              <a:rPr lang="en-US" sz="1800" i="1" dirty="0">
                <a:solidFill>
                  <a:srgbClr val="FFFFFF"/>
                </a:solidFill>
                <a:cs typeface="Times New Roman"/>
              </a:rPr>
              <a:t>Transportation</a:t>
            </a:r>
          </a:p>
        </p:txBody>
      </p:sp>
    </p:spTree>
    <p:extLst>
      <p:ext uri="{BB962C8B-B14F-4D97-AF65-F5344CB8AC3E}">
        <p14:creationId xmlns:p14="http://schemas.microsoft.com/office/powerpoint/2010/main" val="36928953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Slide - Title, Large Chart, Bar">
    <p:spTree>
      <p:nvGrpSpPr>
        <p:cNvPr id="1" name=""/>
        <p:cNvGrpSpPr/>
        <p:nvPr/>
      </p:nvGrpSpPr>
      <p:grpSpPr>
        <a:xfrm>
          <a:off x="0" y="0"/>
          <a:ext cx="0" cy="0"/>
          <a:chOff x="0" y="0"/>
          <a:chExt cx="0" cy="0"/>
        </a:xfrm>
      </p:grpSpPr>
      <p:sp>
        <p:nvSpPr>
          <p:cNvPr id="11" name="Rectangle 10"/>
          <p:cNvSpPr/>
          <p:nvPr userDrawn="1"/>
        </p:nvSpPr>
        <p:spPr>
          <a:xfrm>
            <a:off x="0" y="7469575"/>
            <a:ext cx="12801600" cy="31305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117318" tIns="58660" rIns="117318" bIns="58660" rtlCol="0" anchor="ctr"/>
          <a:lstStyle/>
          <a:p>
            <a:pPr algn="ctr"/>
            <a:endParaRPr lang="en-US" sz="1700" dirty="0">
              <a:solidFill>
                <a:srgbClr val="FFFFFF"/>
              </a:solidFill>
            </a:endParaRPr>
          </a:p>
        </p:txBody>
      </p:sp>
      <p:sp>
        <p:nvSpPr>
          <p:cNvPr id="2" name="Title 1"/>
          <p:cNvSpPr>
            <a:spLocks noGrp="1"/>
          </p:cNvSpPr>
          <p:nvPr>
            <p:ph type="title"/>
          </p:nvPr>
        </p:nvSpPr>
        <p:spPr>
          <a:xfrm>
            <a:off x="880110" y="111562"/>
            <a:ext cx="11041380" cy="1202744"/>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6" name="Slide Number Placeholder 5"/>
          <p:cNvSpPr>
            <a:spLocks noGrp="1"/>
          </p:cNvSpPr>
          <p:nvPr>
            <p:ph type="sldNum" sz="quarter" idx="12"/>
          </p:nvPr>
        </p:nvSpPr>
        <p:spPr>
          <a:xfrm>
            <a:off x="110013" y="7537607"/>
            <a:ext cx="2880360" cy="156527"/>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9" name="Chart Placeholder 4"/>
          <p:cNvSpPr>
            <a:spLocks noGrp="1"/>
          </p:cNvSpPr>
          <p:nvPr>
            <p:ph type="chart" sz="quarter" idx="13" hasCustomPrompt="1"/>
          </p:nvPr>
        </p:nvSpPr>
        <p:spPr>
          <a:xfrm>
            <a:off x="880110" y="1392585"/>
            <a:ext cx="11041380" cy="5861683"/>
          </a:xfrm>
        </p:spPr>
        <p:txBody>
          <a:bodyPr/>
          <a:lstStyle>
            <a:lvl1pPr>
              <a:defRPr>
                <a:solidFill>
                  <a:srgbClr val="778591"/>
                </a:solidFill>
              </a:defRPr>
            </a:lvl1pPr>
          </a:lstStyle>
          <a:p>
            <a:r>
              <a:rPr lang="en-US" dirty="0"/>
              <a:t>Large Chart</a:t>
            </a:r>
          </a:p>
        </p:txBody>
      </p:sp>
      <p:sp>
        <p:nvSpPr>
          <p:cNvPr id="7" name="TextBox 6"/>
          <p:cNvSpPr txBox="1"/>
          <p:nvPr userDrawn="1"/>
        </p:nvSpPr>
        <p:spPr>
          <a:xfrm>
            <a:off x="10892046" y="7427267"/>
            <a:ext cx="1803830" cy="395465"/>
          </a:xfrm>
          <a:prstGeom prst="rect">
            <a:avLst/>
          </a:prstGeom>
          <a:noFill/>
        </p:spPr>
        <p:txBody>
          <a:bodyPr wrap="square" lIns="117318" tIns="58660" rIns="117318" bIns="58660" rtlCol="0">
            <a:spAutoFit/>
          </a:bodyPr>
          <a:lstStyle/>
          <a:p>
            <a:pPr algn="ctr"/>
            <a:r>
              <a:rPr lang="en-US" sz="1800" i="1" dirty="0">
                <a:solidFill>
                  <a:srgbClr val="FFFFFF"/>
                </a:solidFill>
                <a:cs typeface="Times New Roman"/>
              </a:rPr>
              <a:t>Transportation</a:t>
            </a:r>
          </a:p>
        </p:txBody>
      </p:sp>
    </p:spTree>
    <p:extLst>
      <p:ext uri="{BB962C8B-B14F-4D97-AF65-F5344CB8AC3E}">
        <p14:creationId xmlns:p14="http://schemas.microsoft.com/office/powerpoint/2010/main" val="16252659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Slide - Title, Small SmartArt, Logo, Bar">
    <p:spTree>
      <p:nvGrpSpPr>
        <p:cNvPr id="1" name=""/>
        <p:cNvGrpSpPr/>
        <p:nvPr/>
      </p:nvGrpSpPr>
      <p:grpSpPr>
        <a:xfrm>
          <a:off x="0" y="0"/>
          <a:ext cx="0" cy="0"/>
          <a:chOff x="0" y="0"/>
          <a:chExt cx="0" cy="0"/>
        </a:xfrm>
      </p:grpSpPr>
      <p:sp>
        <p:nvSpPr>
          <p:cNvPr id="8" name="SmartArt Placeholder 7"/>
          <p:cNvSpPr>
            <a:spLocks noGrp="1"/>
          </p:cNvSpPr>
          <p:nvPr>
            <p:ph type="dgm" sz="quarter" idx="15" hasCustomPrompt="1"/>
          </p:nvPr>
        </p:nvSpPr>
        <p:spPr>
          <a:xfrm>
            <a:off x="880110" y="1388986"/>
            <a:ext cx="11041380" cy="4748001"/>
          </a:xfrm>
        </p:spPr>
        <p:txBody>
          <a:bodyPr/>
          <a:lstStyle>
            <a:lvl1pPr>
              <a:defRPr>
                <a:solidFill>
                  <a:srgbClr val="728591"/>
                </a:solidFill>
              </a:defRPr>
            </a:lvl1pPr>
          </a:lstStyle>
          <a:p>
            <a:r>
              <a:rPr lang="en-US" dirty="0"/>
              <a:t>Small SmartArt Graphic</a:t>
            </a:r>
          </a:p>
        </p:txBody>
      </p:sp>
      <p:sp>
        <p:nvSpPr>
          <p:cNvPr id="11" name="Rectangle 10"/>
          <p:cNvSpPr/>
          <p:nvPr userDrawn="1"/>
        </p:nvSpPr>
        <p:spPr>
          <a:xfrm>
            <a:off x="0" y="7469575"/>
            <a:ext cx="12801600" cy="31305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117318" tIns="58660" rIns="117318" bIns="58660" rtlCol="0" anchor="ctr"/>
          <a:lstStyle/>
          <a:p>
            <a:pPr algn="ctr"/>
            <a:endParaRPr lang="en-US" sz="1700" dirty="0">
              <a:solidFill>
                <a:srgbClr val="FFFFFF"/>
              </a:solidFill>
            </a:endParaRPr>
          </a:p>
        </p:txBody>
      </p:sp>
      <p:sp>
        <p:nvSpPr>
          <p:cNvPr id="2" name="Title 1"/>
          <p:cNvSpPr>
            <a:spLocks noGrp="1"/>
          </p:cNvSpPr>
          <p:nvPr>
            <p:ph type="title"/>
          </p:nvPr>
        </p:nvSpPr>
        <p:spPr>
          <a:xfrm>
            <a:off x="880110" y="111562"/>
            <a:ext cx="11041380" cy="1202744"/>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6" name="Slide Number Placeholder 5"/>
          <p:cNvSpPr>
            <a:spLocks noGrp="1"/>
          </p:cNvSpPr>
          <p:nvPr>
            <p:ph type="sldNum" sz="quarter" idx="12"/>
          </p:nvPr>
        </p:nvSpPr>
        <p:spPr>
          <a:xfrm>
            <a:off x="110013" y="7537607"/>
            <a:ext cx="2880360" cy="156527"/>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100440" y="6491562"/>
            <a:ext cx="1306676" cy="734029"/>
          </a:xfrm>
          <a:prstGeom prst="rect">
            <a:avLst/>
          </a:prstGeom>
        </p:spPr>
      </p:pic>
      <p:sp>
        <p:nvSpPr>
          <p:cNvPr id="9" name="TextBox 8"/>
          <p:cNvSpPr txBox="1"/>
          <p:nvPr userDrawn="1"/>
        </p:nvSpPr>
        <p:spPr>
          <a:xfrm>
            <a:off x="10892046" y="7427267"/>
            <a:ext cx="1803830" cy="395465"/>
          </a:xfrm>
          <a:prstGeom prst="rect">
            <a:avLst/>
          </a:prstGeom>
          <a:noFill/>
        </p:spPr>
        <p:txBody>
          <a:bodyPr wrap="square" lIns="117318" tIns="58660" rIns="117318" bIns="58660" rtlCol="0">
            <a:spAutoFit/>
          </a:bodyPr>
          <a:lstStyle/>
          <a:p>
            <a:pPr algn="ctr"/>
            <a:r>
              <a:rPr lang="en-US" sz="1800" i="1" dirty="0">
                <a:solidFill>
                  <a:srgbClr val="FFFFFF"/>
                </a:solidFill>
                <a:cs typeface="Times New Roman"/>
              </a:rPr>
              <a:t>Transportation</a:t>
            </a:r>
          </a:p>
        </p:txBody>
      </p:sp>
    </p:spTree>
    <p:extLst>
      <p:ext uri="{BB962C8B-B14F-4D97-AF65-F5344CB8AC3E}">
        <p14:creationId xmlns:p14="http://schemas.microsoft.com/office/powerpoint/2010/main" val="952138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Slide - Title, Large SmartArt, Bar">
    <p:spTree>
      <p:nvGrpSpPr>
        <p:cNvPr id="1" name=""/>
        <p:cNvGrpSpPr/>
        <p:nvPr/>
      </p:nvGrpSpPr>
      <p:grpSpPr>
        <a:xfrm>
          <a:off x="0" y="0"/>
          <a:ext cx="0" cy="0"/>
          <a:chOff x="0" y="0"/>
          <a:chExt cx="0" cy="0"/>
        </a:xfrm>
      </p:grpSpPr>
      <p:sp>
        <p:nvSpPr>
          <p:cNvPr id="7" name="SmartArt Placeholder 6"/>
          <p:cNvSpPr>
            <a:spLocks noGrp="1"/>
          </p:cNvSpPr>
          <p:nvPr>
            <p:ph type="dgm" sz="quarter" idx="15" hasCustomPrompt="1"/>
          </p:nvPr>
        </p:nvSpPr>
        <p:spPr>
          <a:xfrm>
            <a:off x="880110" y="1392584"/>
            <a:ext cx="11041380" cy="5861685"/>
          </a:xfrm>
        </p:spPr>
        <p:txBody>
          <a:bodyPr/>
          <a:lstStyle>
            <a:lvl1pPr>
              <a:defRPr>
                <a:solidFill>
                  <a:srgbClr val="728591"/>
                </a:solidFill>
              </a:defRPr>
            </a:lvl1pPr>
          </a:lstStyle>
          <a:p>
            <a:r>
              <a:rPr lang="en-US" dirty="0"/>
              <a:t>Large SmartArt Graphic</a:t>
            </a:r>
          </a:p>
        </p:txBody>
      </p:sp>
      <p:sp>
        <p:nvSpPr>
          <p:cNvPr id="11" name="Rectangle 10"/>
          <p:cNvSpPr/>
          <p:nvPr userDrawn="1"/>
        </p:nvSpPr>
        <p:spPr>
          <a:xfrm>
            <a:off x="0" y="7469575"/>
            <a:ext cx="12801600" cy="31305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117318" tIns="58660" rIns="117318" bIns="58660" rtlCol="0" anchor="ctr"/>
          <a:lstStyle/>
          <a:p>
            <a:pPr algn="ctr"/>
            <a:endParaRPr lang="en-US" sz="1700" dirty="0">
              <a:solidFill>
                <a:srgbClr val="FFFFFF"/>
              </a:solidFill>
            </a:endParaRPr>
          </a:p>
        </p:txBody>
      </p:sp>
      <p:sp>
        <p:nvSpPr>
          <p:cNvPr id="2" name="Title 1"/>
          <p:cNvSpPr>
            <a:spLocks noGrp="1"/>
          </p:cNvSpPr>
          <p:nvPr>
            <p:ph type="title"/>
          </p:nvPr>
        </p:nvSpPr>
        <p:spPr>
          <a:xfrm>
            <a:off x="880110" y="111562"/>
            <a:ext cx="11041380" cy="1202744"/>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10013" y="7537607"/>
            <a:ext cx="2880360" cy="156527"/>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8" name="TextBox 7"/>
          <p:cNvSpPr txBox="1"/>
          <p:nvPr userDrawn="1"/>
        </p:nvSpPr>
        <p:spPr>
          <a:xfrm>
            <a:off x="10892046" y="7427267"/>
            <a:ext cx="1803830" cy="395465"/>
          </a:xfrm>
          <a:prstGeom prst="rect">
            <a:avLst/>
          </a:prstGeom>
          <a:noFill/>
        </p:spPr>
        <p:txBody>
          <a:bodyPr wrap="square" lIns="117318" tIns="58660" rIns="117318" bIns="58660" rtlCol="0">
            <a:spAutoFit/>
          </a:bodyPr>
          <a:lstStyle/>
          <a:p>
            <a:pPr algn="ctr"/>
            <a:r>
              <a:rPr lang="en-US" sz="1800" i="1" dirty="0">
                <a:solidFill>
                  <a:srgbClr val="FFFFFF"/>
                </a:solidFill>
                <a:cs typeface="Times New Roman"/>
              </a:rPr>
              <a:t>Transportation</a:t>
            </a:r>
          </a:p>
        </p:txBody>
      </p:sp>
    </p:spTree>
    <p:extLst>
      <p:ext uri="{BB962C8B-B14F-4D97-AF65-F5344CB8AC3E}">
        <p14:creationId xmlns:p14="http://schemas.microsoft.com/office/powerpoint/2010/main" val="20406129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Slide - Small Image, Title, Bar, Logo">
    <p:spTree>
      <p:nvGrpSpPr>
        <p:cNvPr id="1" name=""/>
        <p:cNvGrpSpPr/>
        <p:nvPr/>
      </p:nvGrpSpPr>
      <p:grpSpPr>
        <a:xfrm>
          <a:off x="0" y="0"/>
          <a:ext cx="0" cy="0"/>
          <a:chOff x="0" y="0"/>
          <a:chExt cx="0" cy="0"/>
        </a:xfrm>
      </p:grpSpPr>
      <p:sp>
        <p:nvSpPr>
          <p:cNvPr id="7" name="Rectangle 6"/>
          <p:cNvSpPr/>
          <p:nvPr userDrawn="1"/>
        </p:nvSpPr>
        <p:spPr>
          <a:xfrm>
            <a:off x="0" y="7469575"/>
            <a:ext cx="12801600" cy="31305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117318" tIns="58660" rIns="117318" bIns="58660" rtlCol="0" anchor="ctr"/>
          <a:lstStyle/>
          <a:p>
            <a:pPr algn="ctr"/>
            <a:endParaRPr lang="en-US" sz="1700" dirty="0">
              <a:solidFill>
                <a:srgbClr val="FFFFFF"/>
              </a:solidFill>
            </a:endParaRPr>
          </a:p>
        </p:txBody>
      </p:sp>
      <p:sp>
        <p:nvSpPr>
          <p:cNvPr id="2" name="Title 1"/>
          <p:cNvSpPr>
            <a:spLocks noGrp="1"/>
          </p:cNvSpPr>
          <p:nvPr>
            <p:ph type="title"/>
          </p:nvPr>
        </p:nvSpPr>
        <p:spPr>
          <a:xfrm>
            <a:off x="880110" y="111562"/>
            <a:ext cx="11041380" cy="1202744"/>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10013" y="7537607"/>
            <a:ext cx="2880360" cy="156527"/>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4" name="Picture Placeholder 3"/>
          <p:cNvSpPr>
            <a:spLocks noGrp="1"/>
          </p:cNvSpPr>
          <p:nvPr>
            <p:ph type="pic" sz="quarter" idx="13" hasCustomPrompt="1"/>
          </p:nvPr>
        </p:nvSpPr>
        <p:spPr>
          <a:xfrm>
            <a:off x="880110" y="1392570"/>
            <a:ext cx="11041380" cy="4854852"/>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100440" y="6491562"/>
            <a:ext cx="1306676" cy="734029"/>
          </a:xfrm>
          <a:prstGeom prst="rect">
            <a:avLst/>
          </a:prstGeom>
        </p:spPr>
      </p:pic>
      <p:sp>
        <p:nvSpPr>
          <p:cNvPr id="9" name="TextBox 8"/>
          <p:cNvSpPr txBox="1"/>
          <p:nvPr userDrawn="1"/>
        </p:nvSpPr>
        <p:spPr>
          <a:xfrm>
            <a:off x="10892046" y="7427267"/>
            <a:ext cx="1803830" cy="395465"/>
          </a:xfrm>
          <a:prstGeom prst="rect">
            <a:avLst/>
          </a:prstGeom>
          <a:noFill/>
        </p:spPr>
        <p:txBody>
          <a:bodyPr wrap="square" lIns="117318" tIns="58660" rIns="117318" bIns="58660" rtlCol="0">
            <a:spAutoFit/>
          </a:bodyPr>
          <a:lstStyle/>
          <a:p>
            <a:pPr algn="ctr"/>
            <a:r>
              <a:rPr lang="en-US" sz="1800" i="1" dirty="0">
                <a:solidFill>
                  <a:srgbClr val="FFFFFF"/>
                </a:solidFill>
                <a:cs typeface="Times New Roman"/>
              </a:rPr>
              <a:t>Transportation</a:t>
            </a:r>
          </a:p>
        </p:txBody>
      </p:sp>
    </p:spTree>
    <p:extLst>
      <p:ext uri="{BB962C8B-B14F-4D97-AF65-F5344CB8AC3E}">
        <p14:creationId xmlns:p14="http://schemas.microsoft.com/office/powerpoint/2010/main" val="2736431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57709" y="259080"/>
            <a:ext cx="11414760" cy="112268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737DAD4E-EBA8-4254-9196-603FBB27EDC1}" type="datetimeFigureOut">
              <a:rPr lang="en-US" smtClean="0"/>
              <a:t>7/13/2021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5E355906-6B5E-43F9-981D-8B8E1231FAA0}" type="slidenum">
              <a:rPr lang="en-US" smtClean="0"/>
              <a:t>‹#›</a:t>
            </a:fld>
            <a:endParaRPr lang="en-US" dirty="0"/>
          </a:p>
        </p:txBody>
      </p:sp>
      <p:sp>
        <p:nvSpPr>
          <p:cNvPr id="8" name="Content Placeholder 7"/>
          <p:cNvSpPr>
            <a:spLocks noGrp="1"/>
          </p:cNvSpPr>
          <p:nvPr>
            <p:ph sz="quarter" idx="1"/>
          </p:nvPr>
        </p:nvSpPr>
        <p:spPr>
          <a:xfrm>
            <a:off x="857709" y="1813560"/>
            <a:ext cx="11414760" cy="509524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and Content Slide - Small Image, Text, Title, Bar, Logo">
    <p:spTree>
      <p:nvGrpSpPr>
        <p:cNvPr id="1" name=""/>
        <p:cNvGrpSpPr/>
        <p:nvPr/>
      </p:nvGrpSpPr>
      <p:grpSpPr>
        <a:xfrm>
          <a:off x="0" y="0"/>
          <a:ext cx="0" cy="0"/>
          <a:chOff x="0" y="0"/>
          <a:chExt cx="0" cy="0"/>
        </a:xfrm>
      </p:grpSpPr>
      <p:sp>
        <p:nvSpPr>
          <p:cNvPr id="7" name="Rectangle 6"/>
          <p:cNvSpPr/>
          <p:nvPr userDrawn="1"/>
        </p:nvSpPr>
        <p:spPr>
          <a:xfrm>
            <a:off x="0" y="7469575"/>
            <a:ext cx="12801600" cy="31305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117318" tIns="58660" rIns="117318" bIns="58660" rtlCol="0" anchor="ctr"/>
          <a:lstStyle/>
          <a:p>
            <a:pPr algn="ctr"/>
            <a:endParaRPr lang="en-US" sz="1700" dirty="0">
              <a:solidFill>
                <a:srgbClr val="FFFFFF"/>
              </a:solidFill>
            </a:endParaRPr>
          </a:p>
        </p:txBody>
      </p:sp>
      <p:sp>
        <p:nvSpPr>
          <p:cNvPr id="2" name="Title 1"/>
          <p:cNvSpPr>
            <a:spLocks noGrp="1"/>
          </p:cNvSpPr>
          <p:nvPr>
            <p:ph type="title"/>
          </p:nvPr>
        </p:nvSpPr>
        <p:spPr>
          <a:xfrm>
            <a:off x="880110" y="111562"/>
            <a:ext cx="11041380" cy="1202744"/>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10013" y="7537607"/>
            <a:ext cx="2880360" cy="156527"/>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100440" y="6491562"/>
            <a:ext cx="1306676" cy="734029"/>
          </a:xfrm>
          <a:prstGeom prst="rect">
            <a:avLst/>
          </a:prstGeom>
        </p:spPr>
      </p:pic>
      <p:sp>
        <p:nvSpPr>
          <p:cNvPr id="9" name="Content Placeholder 2"/>
          <p:cNvSpPr>
            <a:spLocks noGrp="1"/>
          </p:cNvSpPr>
          <p:nvPr>
            <p:ph idx="1" hasCustomPrompt="1"/>
          </p:nvPr>
        </p:nvSpPr>
        <p:spPr>
          <a:xfrm>
            <a:off x="5965857" y="1435856"/>
            <a:ext cx="6562373" cy="4953106"/>
          </a:xfrm>
        </p:spPr>
        <p:txBody>
          <a:bodyPr>
            <a:normAutofit/>
          </a:bodyPr>
          <a:lstStyle>
            <a:lvl1pPr>
              <a:defRPr sz="2300">
                <a:solidFill>
                  <a:srgbClr val="778591"/>
                </a:solidFill>
                <a:latin typeface="Arial" panose="020B0604020202020204" pitchFamily="34" charset="0"/>
                <a:cs typeface="Arial" panose="020B0604020202020204" pitchFamily="34" charset="0"/>
              </a:defRPr>
            </a:lvl1pPr>
            <a:lvl2pPr>
              <a:defRPr sz="2100">
                <a:solidFill>
                  <a:srgbClr val="778591"/>
                </a:solidFill>
                <a:latin typeface="Arial" panose="020B0604020202020204" pitchFamily="34" charset="0"/>
                <a:cs typeface="Arial" panose="020B0604020202020204" pitchFamily="34" charset="0"/>
              </a:defRPr>
            </a:lvl2pPr>
            <a:lvl3pPr>
              <a:defRPr sz="2100">
                <a:solidFill>
                  <a:srgbClr val="778591"/>
                </a:solidFill>
                <a:latin typeface="Arial" panose="020B0604020202020204" pitchFamily="34" charset="0"/>
                <a:cs typeface="Arial" panose="020B0604020202020204" pitchFamily="34" charset="0"/>
              </a:defRPr>
            </a:lvl3pPr>
            <a:lvl4pPr>
              <a:defRPr sz="1500">
                <a:solidFill>
                  <a:srgbClr val="778591"/>
                </a:solidFill>
                <a:latin typeface="Arial" panose="020B0604020202020204" pitchFamily="34" charset="0"/>
                <a:cs typeface="Arial" panose="020B0604020202020204" pitchFamily="34" charset="0"/>
              </a:defRPr>
            </a:lvl4pPr>
            <a:lvl5pPr>
              <a:defRPr sz="15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3"/>
          <p:cNvSpPr>
            <a:spLocks noGrp="1"/>
          </p:cNvSpPr>
          <p:nvPr>
            <p:ph type="pic" sz="quarter" idx="13" hasCustomPrompt="1"/>
          </p:nvPr>
        </p:nvSpPr>
        <p:spPr>
          <a:xfrm>
            <a:off x="242463" y="1969284"/>
            <a:ext cx="5495832" cy="3585433"/>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sp>
        <p:nvSpPr>
          <p:cNvPr id="11" name="TextBox 10"/>
          <p:cNvSpPr txBox="1"/>
          <p:nvPr userDrawn="1"/>
        </p:nvSpPr>
        <p:spPr>
          <a:xfrm>
            <a:off x="10892046" y="7427267"/>
            <a:ext cx="1803830" cy="395465"/>
          </a:xfrm>
          <a:prstGeom prst="rect">
            <a:avLst/>
          </a:prstGeom>
          <a:noFill/>
        </p:spPr>
        <p:txBody>
          <a:bodyPr wrap="square" lIns="117318" tIns="58660" rIns="117318" bIns="58660" rtlCol="0">
            <a:spAutoFit/>
          </a:bodyPr>
          <a:lstStyle/>
          <a:p>
            <a:pPr algn="ctr"/>
            <a:r>
              <a:rPr lang="en-US" sz="1800" i="1" dirty="0">
                <a:solidFill>
                  <a:srgbClr val="FFFFFF"/>
                </a:solidFill>
                <a:cs typeface="Times New Roman"/>
              </a:rPr>
              <a:t>Transportation</a:t>
            </a:r>
          </a:p>
        </p:txBody>
      </p:sp>
    </p:spTree>
    <p:extLst>
      <p:ext uri="{BB962C8B-B14F-4D97-AF65-F5344CB8AC3E}">
        <p14:creationId xmlns:p14="http://schemas.microsoft.com/office/powerpoint/2010/main" val="33713168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and Content Slide 2 - Small Image, Text, Title, Bar, Logo">
    <p:spTree>
      <p:nvGrpSpPr>
        <p:cNvPr id="1" name=""/>
        <p:cNvGrpSpPr/>
        <p:nvPr/>
      </p:nvGrpSpPr>
      <p:grpSpPr>
        <a:xfrm>
          <a:off x="0" y="0"/>
          <a:ext cx="0" cy="0"/>
          <a:chOff x="0" y="0"/>
          <a:chExt cx="0" cy="0"/>
        </a:xfrm>
      </p:grpSpPr>
      <p:sp>
        <p:nvSpPr>
          <p:cNvPr id="7" name="Rectangle 6"/>
          <p:cNvSpPr/>
          <p:nvPr userDrawn="1"/>
        </p:nvSpPr>
        <p:spPr>
          <a:xfrm>
            <a:off x="0" y="7469575"/>
            <a:ext cx="12801600" cy="31305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117318" tIns="58660" rIns="117318" bIns="58660" rtlCol="0" anchor="ctr"/>
          <a:lstStyle/>
          <a:p>
            <a:pPr algn="ctr"/>
            <a:endParaRPr lang="en-US" sz="1700" dirty="0">
              <a:solidFill>
                <a:srgbClr val="FFFFFF"/>
              </a:solidFill>
            </a:endParaRPr>
          </a:p>
        </p:txBody>
      </p:sp>
      <p:sp>
        <p:nvSpPr>
          <p:cNvPr id="2" name="Title 1"/>
          <p:cNvSpPr>
            <a:spLocks noGrp="1"/>
          </p:cNvSpPr>
          <p:nvPr>
            <p:ph type="title"/>
          </p:nvPr>
        </p:nvSpPr>
        <p:spPr>
          <a:xfrm>
            <a:off x="880110" y="111562"/>
            <a:ext cx="11041380" cy="1202744"/>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10013" y="7537607"/>
            <a:ext cx="2880360" cy="156527"/>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4" name="Picture Placeholder 3"/>
          <p:cNvSpPr>
            <a:spLocks noGrp="1"/>
          </p:cNvSpPr>
          <p:nvPr>
            <p:ph type="pic" sz="quarter" idx="13" hasCustomPrompt="1"/>
          </p:nvPr>
        </p:nvSpPr>
        <p:spPr>
          <a:xfrm>
            <a:off x="7090703" y="1969284"/>
            <a:ext cx="5495832" cy="3585433"/>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100440" y="6491562"/>
            <a:ext cx="1306676" cy="734029"/>
          </a:xfrm>
          <a:prstGeom prst="rect">
            <a:avLst/>
          </a:prstGeom>
        </p:spPr>
      </p:pic>
      <p:sp>
        <p:nvSpPr>
          <p:cNvPr id="9" name="Content Placeholder 2"/>
          <p:cNvSpPr>
            <a:spLocks noGrp="1"/>
          </p:cNvSpPr>
          <p:nvPr>
            <p:ph idx="1" hasCustomPrompt="1"/>
          </p:nvPr>
        </p:nvSpPr>
        <p:spPr>
          <a:xfrm>
            <a:off x="267326" y="1435186"/>
            <a:ext cx="6562373" cy="4953106"/>
          </a:xfrm>
        </p:spPr>
        <p:txBody>
          <a:bodyPr>
            <a:normAutofit/>
          </a:bodyPr>
          <a:lstStyle>
            <a:lvl1pPr>
              <a:defRPr sz="2300">
                <a:solidFill>
                  <a:srgbClr val="778591"/>
                </a:solidFill>
                <a:latin typeface="Arial" panose="020B0604020202020204" pitchFamily="34" charset="0"/>
                <a:cs typeface="Arial" panose="020B0604020202020204" pitchFamily="34" charset="0"/>
              </a:defRPr>
            </a:lvl1pPr>
            <a:lvl2pPr>
              <a:defRPr sz="2100">
                <a:solidFill>
                  <a:srgbClr val="778591"/>
                </a:solidFill>
                <a:latin typeface="Arial" panose="020B0604020202020204" pitchFamily="34" charset="0"/>
                <a:cs typeface="Arial" panose="020B0604020202020204" pitchFamily="34" charset="0"/>
              </a:defRPr>
            </a:lvl2pPr>
            <a:lvl3pPr>
              <a:defRPr sz="2100">
                <a:solidFill>
                  <a:srgbClr val="778591"/>
                </a:solidFill>
                <a:latin typeface="Arial" panose="020B0604020202020204" pitchFamily="34" charset="0"/>
                <a:cs typeface="Arial" panose="020B0604020202020204" pitchFamily="34" charset="0"/>
              </a:defRPr>
            </a:lvl3pPr>
            <a:lvl4pPr>
              <a:defRPr sz="1500">
                <a:solidFill>
                  <a:srgbClr val="778591"/>
                </a:solidFill>
                <a:latin typeface="Arial" panose="020B0604020202020204" pitchFamily="34" charset="0"/>
                <a:cs typeface="Arial" panose="020B0604020202020204" pitchFamily="34" charset="0"/>
              </a:defRPr>
            </a:lvl4pPr>
            <a:lvl5pPr>
              <a:defRPr sz="15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10892046" y="7427267"/>
            <a:ext cx="1803830" cy="395465"/>
          </a:xfrm>
          <a:prstGeom prst="rect">
            <a:avLst/>
          </a:prstGeom>
          <a:noFill/>
        </p:spPr>
        <p:txBody>
          <a:bodyPr wrap="square" lIns="117318" tIns="58660" rIns="117318" bIns="58660" rtlCol="0">
            <a:spAutoFit/>
          </a:bodyPr>
          <a:lstStyle/>
          <a:p>
            <a:pPr algn="ctr"/>
            <a:r>
              <a:rPr lang="en-US" sz="1800" i="1" dirty="0">
                <a:solidFill>
                  <a:srgbClr val="FFFFFF"/>
                </a:solidFill>
                <a:cs typeface="Times New Roman"/>
              </a:rPr>
              <a:t>Transportation</a:t>
            </a:r>
          </a:p>
        </p:txBody>
      </p:sp>
    </p:spTree>
    <p:extLst>
      <p:ext uri="{BB962C8B-B14F-4D97-AF65-F5344CB8AC3E}">
        <p14:creationId xmlns:p14="http://schemas.microsoft.com/office/powerpoint/2010/main" val="25272925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Slide - Medium Image, Title, Bar">
    <p:spTree>
      <p:nvGrpSpPr>
        <p:cNvPr id="1" name=""/>
        <p:cNvGrpSpPr/>
        <p:nvPr/>
      </p:nvGrpSpPr>
      <p:grpSpPr>
        <a:xfrm>
          <a:off x="0" y="0"/>
          <a:ext cx="0" cy="0"/>
          <a:chOff x="0" y="0"/>
          <a:chExt cx="0" cy="0"/>
        </a:xfrm>
      </p:grpSpPr>
      <p:sp>
        <p:nvSpPr>
          <p:cNvPr id="7" name="Rectangle 6"/>
          <p:cNvSpPr/>
          <p:nvPr userDrawn="1"/>
        </p:nvSpPr>
        <p:spPr>
          <a:xfrm>
            <a:off x="0" y="7469575"/>
            <a:ext cx="12801600" cy="31305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117318" tIns="58660" rIns="117318" bIns="58660" rtlCol="0" anchor="ctr"/>
          <a:lstStyle/>
          <a:p>
            <a:pPr algn="ctr"/>
            <a:endParaRPr lang="en-US" sz="1700" dirty="0">
              <a:solidFill>
                <a:srgbClr val="FFFFFF"/>
              </a:solidFill>
            </a:endParaRPr>
          </a:p>
        </p:txBody>
      </p:sp>
      <p:sp>
        <p:nvSpPr>
          <p:cNvPr id="2" name="Title 1"/>
          <p:cNvSpPr>
            <a:spLocks noGrp="1"/>
          </p:cNvSpPr>
          <p:nvPr>
            <p:ph type="title"/>
          </p:nvPr>
        </p:nvSpPr>
        <p:spPr>
          <a:xfrm>
            <a:off x="880110" y="111562"/>
            <a:ext cx="11041380" cy="1202744"/>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10013" y="7537607"/>
            <a:ext cx="2880360" cy="156527"/>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4" name="Picture Placeholder 3"/>
          <p:cNvSpPr>
            <a:spLocks noGrp="1"/>
          </p:cNvSpPr>
          <p:nvPr>
            <p:ph type="pic" sz="quarter" idx="13" hasCustomPrompt="1"/>
          </p:nvPr>
        </p:nvSpPr>
        <p:spPr>
          <a:xfrm>
            <a:off x="880110" y="1392584"/>
            <a:ext cx="11041380" cy="5883273"/>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sp>
        <p:nvSpPr>
          <p:cNvPr id="8" name="TextBox 7"/>
          <p:cNvSpPr txBox="1"/>
          <p:nvPr userDrawn="1"/>
        </p:nvSpPr>
        <p:spPr>
          <a:xfrm>
            <a:off x="10892046" y="7427267"/>
            <a:ext cx="1803830" cy="395465"/>
          </a:xfrm>
          <a:prstGeom prst="rect">
            <a:avLst/>
          </a:prstGeom>
          <a:noFill/>
        </p:spPr>
        <p:txBody>
          <a:bodyPr wrap="square" lIns="117318" tIns="58660" rIns="117318" bIns="58660" rtlCol="0">
            <a:spAutoFit/>
          </a:bodyPr>
          <a:lstStyle/>
          <a:p>
            <a:pPr algn="ctr"/>
            <a:r>
              <a:rPr lang="en-US" sz="1800" i="1" dirty="0">
                <a:solidFill>
                  <a:srgbClr val="FFFFFF"/>
                </a:solidFill>
                <a:cs typeface="Times New Roman"/>
              </a:rPr>
              <a:t>Transportation</a:t>
            </a:r>
          </a:p>
        </p:txBody>
      </p:sp>
    </p:spTree>
    <p:extLst>
      <p:ext uri="{BB962C8B-B14F-4D97-AF65-F5344CB8AC3E}">
        <p14:creationId xmlns:p14="http://schemas.microsoft.com/office/powerpoint/2010/main" val="11837479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and Content Slide - Medium Image, Text, Title, Bar">
    <p:spTree>
      <p:nvGrpSpPr>
        <p:cNvPr id="1" name=""/>
        <p:cNvGrpSpPr/>
        <p:nvPr/>
      </p:nvGrpSpPr>
      <p:grpSpPr>
        <a:xfrm>
          <a:off x="0" y="0"/>
          <a:ext cx="0" cy="0"/>
          <a:chOff x="0" y="0"/>
          <a:chExt cx="0" cy="0"/>
        </a:xfrm>
      </p:grpSpPr>
      <p:sp>
        <p:nvSpPr>
          <p:cNvPr id="7" name="Rectangle 6"/>
          <p:cNvSpPr/>
          <p:nvPr userDrawn="1"/>
        </p:nvSpPr>
        <p:spPr>
          <a:xfrm>
            <a:off x="0" y="7469575"/>
            <a:ext cx="12801600" cy="31305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117318" tIns="58660" rIns="117318" bIns="58660" rtlCol="0" anchor="ctr"/>
          <a:lstStyle/>
          <a:p>
            <a:pPr algn="ctr"/>
            <a:endParaRPr lang="en-US" sz="1700" dirty="0">
              <a:solidFill>
                <a:srgbClr val="FFFFFF"/>
              </a:solidFill>
            </a:endParaRPr>
          </a:p>
        </p:txBody>
      </p:sp>
      <p:sp>
        <p:nvSpPr>
          <p:cNvPr id="2" name="Title 1"/>
          <p:cNvSpPr>
            <a:spLocks noGrp="1"/>
          </p:cNvSpPr>
          <p:nvPr>
            <p:ph type="title"/>
          </p:nvPr>
        </p:nvSpPr>
        <p:spPr>
          <a:xfrm>
            <a:off x="880110" y="111562"/>
            <a:ext cx="11041380" cy="1202744"/>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10013" y="7537607"/>
            <a:ext cx="2880360" cy="156527"/>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8" name="Content Placeholder 2"/>
          <p:cNvSpPr>
            <a:spLocks noGrp="1"/>
          </p:cNvSpPr>
          <p:nvPr>
            <p:ph idx="1" hasCustomPrompt="1"/>
          </p:nvPr>
        </p:nvSpPr>
        <p:spPr>
          <a:xfrm>
            <a:off x="5965857" y="1435861"/>
            <a:ext cx="6562373" cy="5660825"/>
          </a:xfrm>
        </p:spPr>
        <p:txBody>
          <a:bodyPr>
            <a:normAutofit/>
          </a:bodyPr>
          <a:lstStyle>
            <a:lvl1pPr>
              <a:defRPr sz="2300">
                <a:solidFill>
                  <a:srgbClr val="778591"/>
                </a:solidFill>
                <a:latin typeface="Arial" panose="020B0604020202020204" pitchFamily="34" charset="0"/>
                <a:cs typeface="Arial" panose="020B0604020202020204" pitchFamily="34" charset="0"/>
              </a:defRPr>
            </a:lvl1pPr>
            <a:lvl2pPr>
              <a:defRPr sz="2100">
                <a:solidFill>
                  <a:srgbClr val="778591"/>
                </a:solidFill>
                <a:latin typeface="Arial" panose="020B0604020202020204" pitchFamily="34" charset="0"/>
                <a:cs typeface="Arial" panose="020B0604020202020204" pitchFamily="34" charset="0"/>
              </a:defRPr>
            </a:lvl2pPr>
            <a:lvl3pPr>
              <a:defRPr sz="2100">
                <a:solidFill>
                  <a:srgbClr val="778591"/>
                </a:solidFill>
                <a:latin typeface="Arial" panose="020B0604020202020204" pitchFamily="34" charset="0"/>
                <a:cs typeface="Arial" panose="020B0604020202020204" pitchFamily="34" charset="0"/>
              </a:defRPr>
            </a:lvl3pPr>
            <a:lvl4pPr>
              <a:defRPr sz="1500">
                <a:solidFill>
                  <a:srgbClr val="778591"/>
                </a:solidFill>
                <a:latin typeface="Arial" panose="020B0604020202020204" pitchFamily="34" charset="0"/>
                <a:cs typeface="Arial" panose="020B0604020202020204" pitchFamily="34" charset="0"/>
              </a:defRPr>
            </a:lvl4pPr>
            <a:lvl5pPr>
              <a:defRPr sz="1500">
                <a:solidFill>
                  <a:srgbClr val="778591"/>
                </a:solidFill>
                <a:latin typeface="Arial" panose="020B0604020202020204" pitchFamily="34" charset="0"/>
                <a:cs typeface="Arial" panose="020B0604020202020204" pitchFamily="34" charset="0"/>
              </a:defRPr>
            </a:lvl5pPr>
          </a:lstStyle>
          <a:p>
            <a:r>
              <a:rPr lang="en-US" dirty="0"/>
              <a:t>Text slide – medium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13" hasCustomPrompt="1"/>
          </p:nvPr>
        </p:nvSpPr>
        <p:spPr>
          <a:xfrm>
            <a:off x="242463" y="1435861"/>
            <a:ext cx="5495832" cy="5660825"/>
          </a:xfrm>
          <a:effectLst>
            <a:outerShdw blurRad="50800" dist="38100" dir="2700000" algn="tl" rotWithShape="0">
              <a:prstClr val="black">
                <a:alpha val="40000"/>
              </a:prstClr>
            </a:outerShdw>
          </a:effectLst>
        </p:spPr>
        <p:txBody>
          <a:bodyPr/>
          <a:lstStyle>
            <a:lvl1pPr>
              <a:defRPr baseline="0">
                <a:solidFill>
                  <a:srgbClr val="778591"/>
                </a:solidFill>
              </a:defRPr>
            </a:lvl1pPr>
          </a:lstStyle>
          <a:p>
            <a:r>
              <a:rPr lang="en-US" dirty="0"/>
              <a:t>Medium Image</a:t>
            </a:r>
          </a:p>
        </p:txBody>
      </p:sp>
      <p:sp>
        <p:nvSpPr>
          <p:cNvPr id="10" name="TextBox 9"/>
          <p:cNvSpPr txBox="1"/>
          <p:nvPr userDrawn="1"/>
        </p:nvSpPr>
        <p:spPr>
          <a:xfrm>
            <a:off x="10892046" y="7427267"/>
            <a:ext cx="1803830" cy="395465"/>
          </a:xfrm>
          <a:prstGeom prst="rect">
            <a:avLst/>
          </a:prstGeom>
          <a:noFill/>
        </p:spPr>
        <p:txBody>
          <a:bodyPr wrap="square" lIns="117318" tIns="58660" rIns="117318" bIns="58660" rtlCol="0">
            <a:spAutoFit/>
          </a:bodyPr>
          <a:lstStyle/>
          <a:p>
            <a:pPr algn="ctr"/>
            <a:r>
              <a:rPr lang="en-US" sz="1800" i="1" dirty="0">
                <a:solidFill>
                  <a:srgbClr val="FFFFFF"/>
                </a:solidFill>
                <a:cs typeface="Times New Roman"/>
              </a:rPr>
              <a:t>Transportation</a:t>
            </a:r>
          </a:p>
        </p:txBody>
      </p:sp>
    </p:spTree>
    <p:extLst>
      <p:ext uri="{BB962C8B-B14F-4D97-AF65-F5344CB8AC3E}">
        <p14:creationId xmlns:p14="http://schemas.microsoft.com/office/powerpoint/2010/main" val="7409063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 and Content Slide 2 - Medium Image, Text, Title, Bar">
    <p:spTree>
      <p:nvGrpSpPr>
        <p:cNvPr id="1" name=""/>
        <p:cNvGrpSpPr/>
        <p:nvPr/>
      </p:nvGrpSpPr>
      <p:grpSpPr>
        <a:xfrm>
          <a:off x="0" y="0"/>
          <a:ext cx="0" cy="0"/>
          <a:chOff x="0" y="0"/>
          <a:chExt cx="0" cy="0"/>
        </a:xfrm>
      </p:grpSpPr>
      <p:sp>
        <p:nvSpPr>
          <p:cNvPr id="7" name="Rectangle 6"/>
          <p:cNvSpPr/>
          <p:nvPr userDrawn="1"/>
        </p:nvSpPr>
        <p:spPr>
          <a:xfrm>
            <a:off x="0" y="7469575"/>
            <a:ext cx="12801600" cy="31305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117318" tIns="58660" rIns="117318" bIns="58660" rtlCol="0" anchor="ctr"/>
          <a:lstStyle/>
          <a:p>
            <a:pPr algn="ctr"/>
            <a:endParaRPr lang="en-US" sz="1700" dirty="0">
              <a:solidFill>
                <a:srgbClr val="FFFFFF"/>
              </a:solidFill>
            </a:endParaRPr>
          </a:p>
        </p:txBody>
      </p:sp>
      <p:sp>
        <p:nvSpPr>
          <p:cNvPr id="2" name="Title 1"/>
          <p:cNvSpPr>
            <a:spLocks noGrp="1"/>
          </p:cNvSpPr>
          <p:nvPr>
            <p:ph type="title"/>
          </p:nvPr>
        </p:nvSpPr>
        <p:spPr>
          <a:xfrm>
            <a:off x="880110" y="111562"/>
            <a:ext cx="11041380" cy="1202744"/>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10013" y="7537607"/>
            <a:ext cx="2880360" cy="156527"/>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8" name="Content Placeholder 2"/>
          <p:cNvSpPr>
            <a:spLocks noGrp="1"/>
          </p:cNvSpPr>
          <p:nvPr>
            <p:ph idx="1" hasCustomPrompt="1"/>
          </p:nvPr>
        </p:nvSpPr>
        <p:spPr>
          <a:xfrm>
            <a:off x="268491" y="1497741"/>
            <a:ext cx="6562373" cy="5660825"/>
          </a:xfrm>
        </p:spPr>
        <p:txBody>
          <a:bodyPr>
            <a:normAutofit/>
          </a:bodyPr>
          <a:lstStyle>
            <a:lvl1pPr>
              <a:defRPr sz="2300">
                <a:solidFill>
                  <a:srgbClr val="778591"/>
                </a:solidFill>
                <a:latin typeface="Arial" panose="020B0604020202020204" pitchFamily="34" charset="0"/>
                <a:cs typeface="Arial" panose="020B0604020202020204" pitchFamily="34" charset="0"/>
              </a:defRPr>
            </a:lvl1pPr>
            <a:lvl2pPr>
              <a:defRPr sz="2100">
                <a:solidFill>
                  <a:srgbClr val="778591"/>
                </a:solidFill>
                <a:latin typeface="Arial" panose="020B0604020202020204" pitchFamily="34" charset="0"/>
                <a:cs typeface="Arial" panose="020B0604020202020204" pitchFamily="34" charset="0"/>
              </a:defRPr>
            </a:lvl2pPr>
            <a:lvl3pPr>
              <a:defRPr sz="2100">
                <a:solidFill>
                  <a:srgbClr val="778591"/>
                </a:solidFill>
                <a:latin typeface="Arial" panose="020B0604020202020204" pitchFamily="34" charset="0"/>
                <a:cs typeface="Arial" panose="020B0604020202020204" pitchFamily="34" charset="0"/>
              </a:defRPr>
            </a:lvl3pPr>
            <a:lvl4pPr>
              <a:defRPr sz="1500">
                <a:solidFill>
                  <a:srgbClr val="778591"/>
                </a:solidFill>
                <a:latin typeface="Arial" panose="020B0604020202020204" pitchFamily="34" charset="0"/>
                <a:cs typeface="Arial" panose="020B0604020202020204" pitchFamily="34" charset="0"/>
              </a:defRPr>
            </a:lvl4pPr>
            <a:lvl5pPr>
              <a:defRPr sz="1500">
                <a:solidFill>
                  <a:srgbClr val="778591"/>
                </a:solidFill>
                <a:latin typeface="Arial" panose="020B0604020202020204" pitchFamily="34" charset="0"/>
                <a:cs typeface="Arial" panose="020B0604020202020204" pitchFamily="34" charset="0"/>
              </a:defRPr>
            </a:lvl5pPr>
          </a:lstStyle>
          <a:p>
            <a:r>
              <a:rPr lang="en-US" dirty="0"/>
              <a:t>Text slide – medium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13" hasCustomPrompt="1"/>
          </p:nvPr>
        </p:nvSpPr>
        <p:spPr>
          <a:xfrm>
            <a:off x="7040979" y="1497741"/>
            <a:ext cx="5495832" cy="5660825"/>
          </a:xfrm>
          <a:effectLst>
            <a:outerShdw blurRad="50800" dist="38100" dir="2700000" algn="tl" rotWithShape="0">
              <a:prstClr val="black">
                <a:alpha val="40000"/>
              </a:prstClr>
            </a:outerShdw>
          </a:effectLst>
        </p:spPr>
        <p:txBody>
          <a:bodyPr/>
          <a:lstStyle>
            <a:lvl1pPr>
              <a:defRPr baseline="0">
                <a:solidFill>
                  <a:srgbClr val="778591"/>
                </a:solidFill>
              </a:defRPr>
            </a:lvl1pPr>
          </a:lstStyle>
          <a:p>
            <a:r>
              <a:rPr lang="en-US" dirty="0"/>
              <a:t>Medium Image</a:t>
            </a:r>
          </a:p>
        </p:txBody>
      </p:sp>
      <p:sp>
        <p:nvSpPr>
          <p:cNvPr id="10" name="TextBox 9"/>
          <p:cNvSpPr txBox="1"/>
          <p:nvPr userDrawn="1"/>
        </p:nvSpPr>
        <p:spPr>
          <a:xfrm>
            <a:off x="10892046" y="7427267"/>
            <a:ext cx="1803830" cy="395465"/>
          </a:xfrm>
          <a:prstGeom prst="rect">
            <a:avLst/>
          </a:prstGeom>
          <a:noFill/>
        </p:spPr>
        <p:txBody>
          <a:bodyPr wrap="square" lIns="117318" tIns="58660" rIns="117318" bIns="58660" rtlCol="0">
            <a:spAutoFit/>
          </a:bodyPr>
          <a:lstStyle/>
          <a:p>
            <a:pPr algn="ctr"/>
            <a:r>
              <a:rPr lang="en-US" sz="1800" i="1" dirty="0">
                <a:solidFill>
                  <a:srgbClr val="FFFFFF"/>
                </a:solidFill>
                <a:cs typeface="Times New Roman"/>
              </a:rPr>
              <a:t>Transportation</a:t>
            </a:r>
          </a:p>
        </p:txBody>
      </p:sp>
    </p:spTree>
    <p:extLst>
      <p:ext uri="{BB962C8B-B14F-4D97-AF65-F5344CB8AC3E}">
        <p14:creationId xmlns:p14="http://schemas.microsoft.com/office/powerpoint/2010/main" val="33545593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 Slide - Large Image, Title">
    <p:spTree>
      <p:nvGrpSpPr>
        <p:cNvPr id="1" name=""/>
        <p:cNvGrpSpPr/>
        <p:nvPr/>
      </p:nvGrpSpPr>
      <p:grpSpPr>
        <a:xfrm>
          <a:off x="0" y="0"/>
          <a:ext cx="0" cy="0"/>
          <a:chOff x="0" y="0"/>
          <a:chExt cx="0" cy="0"/>
        </a:xfrm>
      </p:grpSpPr>
      <p:sp>
        <p:nvSpPr>
          <p:cNvPr id="6" name="Slide Number Placeholder 5"/>
          <p:cNvSpPr txBox="1">
            <a:spLocks/>
          </p:cNvSpPr>
          <p:nvPr userDrawn="1"/>
        </p:nvSpPr>
        <p:spPr>
          <a:xfrm>
            <a:off x="110013" y="7537607"/>
            <a:ext cx="2880360" cy="156527"/>
          </a:xfrm>
          <a:prstGeom prst="rect">
            <a:avLst/>
          </a:prstGeom>
        </p:spPr>
        <p:txBody>
          <a:bodyPr vert="horz" lIns="87988" tIns="43994" rIns="87988" bIns="43994" rtlCol="0" anchor="ctr"/>
          <a:lstStyle>
            <a:defPPr>
              <a:defRPr lang="en-US"/>
            </a:defPPr>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F27F3A-B3E9-41ED-AF8F-A365F10BB65F}" type="slidenum">
              <a:rPr lang="en-US" sz="1200" smtClean="0">
                <a:solidFill>
                  <a:srgbClr val="1F497D"/>
                </a:solidFill>
              </a:rPr>
              <a:pPr/>
              <a:t>‹#›</a:t>
            </a:fld>
            <a:endParaRPr lang="en-US" sz="1200">
              <a:solidFill>
                <a:srgbClr val="1F497D"/>
              </a:solidFill>
            </a:endParaRPr>
          </a:p>
        </p:txBody>
      </p:sp>
      <p:sp>
        <p:nvSpPr>
          <p:cNvPr id="8" name="Picture Placeholder 3"/>
          <p:cNvSpPr>
            <a:spLocks noGrp="1"/>
          </p:cNvSpPr>
          <p:nvPr>
            <p:ph type="pic" sz="quarter" idx="13" hasCustomPrompt="1"/>
          </p:nvPr>
        </p:nvSpPr>
        <p:spPr>
          <a:xfrm>
            <a:off x="880110" y="1392556"/>
            <a:ext cx="11041380" cy="6301578"/>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Large Image</a:t>
            </a:r>
          </a:p>
        </p:txBody>
      </p:sp>
      <p:sp>
        <p:nvSpPr>
          <p:cNvPr id="5" name="Title 1"/>
          <p:cNvSpPr>
            <a:spLocks noGrp="1"/>
          </p:cNvSpPr>
          <p:nvPr>
            <p:ph type="title"/>
          </p:nvPr>
        </p:nvSpPr>
        <p:spPr>
          <a:xfrm>
            <a:off x="880110" y="111562"/>
            <a:ext cx="11041380" cy="1202744"/>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Tree>
    <p:extLst>
      <p:ext uri="{BB962C8B-B14F-4D97-AF65-F5344CB8AC3E}">
        <p14:creationId xmlns:p14="http://schemas.microsoft.com/office/powerpoint/2010/main" val="29197534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Divider Slide - Logo, Bar, No Image">
    <p:spTree>
      <p:nvGrpSpPr>
        <p:cNvPr id="1" name=""/>
        <p:cNvGrpSpPr/>
        <p:nvPr/>
      </p:nvGrpSpPr>
      <p:grpSpPr>
        <a:xfrm>
          <a:off x="0" y="0"/>
          <a:ext cx="0" cy="0"/>
          <a:chOff x="0" y="0"/>
          <a:chExt cx="0" cy="0"/>
        </a:xfrm>
      </p:grpSpPr>
      <p:sp>
        <p:nvSpPr>
          <p:cNvPr id="11" name="Rectangle 10"/>
          <p:cNvSpPr/>
          <p:nvPr userDrawn="1"/>
        </p:nvSpPr>
        <p:spPr>
          <a:xfrm>
            <a:off x="0" y="7469575"/>
            <a:ext cx="12801600" cy="31305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117318" tIns="58660" rIns="117318" bIns="58660" rtlCol="0" anchor="ctr"/>
          <a:lstStyle/>
          <a:p>
            <a:pPr algn="ctr"/>
            <a:endParaRPr lang="en-US" sz="1700" dirty="0">
              <a:solidFill>
                <a:srgbClr val="FFFFFF"/>
              </a:solidFill>
            </a:endParaRPr>
          </a:p>
        </p:txBody>
      </p:sp>
      <p:sp>
        <p:nvSpPr>
          <p:cNvPr id="6" name="Slide Number Placeholder 5"/>
          <p:cNvSpPr>
            <a:spLocks noGrp="1"/>
          </p:cNvSpPr>
          <p:nvPr>
            <p:ph type="sldNum" sz="quarter" idx="12"/>
          </p:nvPr>
        </p:nvSpPr>
        <p:spPr>
          <a:xfrm>
            <a:off x="110013" y="7537607"/>
            <a:ext cx="2880360" cy="156527"/>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7" name="Rectangle 6"/>
          <p:cNvSpPr/>
          <p:nvPr userDrawn="1"/>
        </p:nvSpPr>
        <p:spPr>
          <a:xfrm>
            <a:off x="0" y="691331"/>
            <a:ext cx="12801600" cy="101427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117318" tIns="58660" rIns="117318" bIns="58660" rtlCol="0" anchor="ctr"/>
          <a:lstStyle/>
          <a:p>
            <a:pPr algn="ctr"/>
            <a:endParaRPr lang="en-US" sz="1700" dirty="0">
              <a:solidFill>
                <a:srgbClr val="FFFFFF"/>
              </a:solidFill>
            </a:endParaRPr>
          </a:p>
        </p:txBody>
      </p:sp>
      <p:sp>
        <p:nvSpPr>
          <p:cNvPr id="10" name="Title 1"/>
          <p:cNvSpPr>
            <a:spLocks noGrp="1"/>
          </p:cNvSpPr>
          <p:nvPr>
            <p:ph type="ctrTitle" hasCustomPrompt="1"/>
          </p:nvPr>
        </p:nvSpPr>
        <p:spPr>
          <a:xfrm>
            <a:off x="200032" y="691331"/>
            <a:ext cx="12401550" cy="1014279"/>
          </a:xfrm>
        </p:spPr>
        <p:txBody>
          <a:bodyPr anchor="ctr">
            <a:normAutofit/>
          </a:bodyPr>
          <a:lstStyle>
            <a:lvl1pPr algn="l">
              <a:defRPr sz="3100" i="1" baseline="0">
                <a:solidFill>
                  <a:schemeClr val="bg1"/>
                </a:solidFill>
                <a:latin typeface="Times New Roman" panose="02020603050405020304" pitchFamily="18" charset="0"/>
                <a:cs typeface="Times New Roman" panose="02020603050405020304" pitchFamily="18" charset="0"/>
              </a:defRPr>
            </a:lvl1pPr>
          </a:lstStyle>
          <a:p>
            <a:r>
              <a:rPr lang="en-US" dirty="0"/>
              <a:t>Section Divider No Image</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100440" y="6491562"/>
            <a:ext cx="1306676" cy="734029"/>
          </a:xfrm>
          <a:prstGeom prst="rect">
            <a:avLst/>
          </a:prstGeom>
        </p:spPr>
      </p:pic>
      <p:sp>
        <p:nvSpPr>
          <p:cNvPr id="9" name="TextBox 8"/>
          <p:cNvSpPr txBox="1"/>
          <p:nvPr userDrawn="1"/>
        </p:nvSpPr>
        <p:spPr>
          <a:xfrm>
            <a:off x="10892046" y="7427267"/>
            <a:ext cx="1803830" cy="395465"/>
          </a:xfrm>
          <a:prstGeom prst="rect">
            <a:avLst/>
          </a:prstGeom>
          <a:noFill/>
        </p:spPr>
        <p:txBody>
          <a:bodyPr wrap="square" lIns="117318" tIns="58660" rIns="117318" bIns="58660" rtlCol="0">
            <a:spAutoFit/>
          </a:bodyPr>
          <a:lstStyle/>
          <a:p>
            <a:pPr algn="ctr"/>
            <a:r>
              <a:rPr lang="en-US" sz="1800" i="1" dirty="0">
                <a:solidFill>
                  <a:srgbClr val="FFFFFF"/>
                </a:solidFill>
                <a:cs typeface="Times New Roman"/>
              </a:rPr>
              <a:t>Transportation</a:t>
            </a:r>
          </a:p>
        </p:txBody>
      </p:sp>
    </p:spTree>
    <p:extLst>
      <p:ext uri="{BB962C8B-B14F-4D97-AF65-F5344CB8AC3E}">
        <p14:creationId xmlns:p14="http://schemas.microsoft.com/office/powerpoint/2010/main" val="32896665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Divider Slide - Logo, Bar, Image">
    <p:spTree>
      <p:nvGrpSpPr>
        <p:cNvPr id="1" name=""/>
        <p:cNvGrpSpPr/>
        <p:nvPr/>
      </p:nvGrpSpPr>
      <p:grpSpPr>
        <a:xfrm>
          <a:off x="0" y="0"/>
          <a:ext cx="0" cy="0"/>
          <a:chOff x="0" y="0"/>
          <a:chExt cx="0" cy="0"/>
        </a:xfrm>
      </p:grpSpPr>
      <p:sp>
        <p:nvSpPr>
          <p:cNvPr id="12" name="Rectangle 11"/>
          <p:cNvSpPr/>
          <p:nvPr userDrawn="1"/>
        </p:nvSpPr>
        <p:spPr>
          <a:xfrm>
            <a:off x="0" y="7469575"/>
            <a:ext cx="12801600" cy="31305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117318" tIns="58660" rIns="117318" bIns="58660" rtlCol="0" anchor="ctr"/>
          <a:lstStyle/>
          <a:p>
            <a:pPr algn="ctr"/>
            <a:endParaRPr lang="en-US" sz="1700" dirty="0">
              <a:solidFill>
                <a:srgbClr val="FFFFFF"/>
              </a:solidFill>
            </a:endParaRPr>
          </a:p>
        </p:txBody>
      </p:sp>
      <p:sp>
        <p:nvSpPr>
          <p:cNvPr id="6" name="Slide Number Placeholder 5"/>
          <p:cNvSpPr>
            <a:spLocks noGrp="1"/>
          </p:cNvSpPr>
          <p:nvPr>
            <p:ph type="sldNum" sz="quarter" idx="12"/>
          </p:nvPr>
        </p:nvSpPr>
        <p:spPr>
          <a:xfrm>
            <a:off x="110013" y="7537607"/>
            <a:ext cx="2880360" cy="156527"/>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7" name="Rectangle 6"/>
          <p:cNvSpPr/>
          <p:nvPr userDrawn="1"/>
        </p:nvSpPr>
        <p:spPr>
          <a:xfrm>
            <a:off x="0" y="691331"/>
            <a:ext cx="12801600" cy="101427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117318" tIns="58660" rIns="117318" bIns="58660" rtlCol="0" anchor="ctr"/>
          <a:lstStyle/>
          <a:p>
            <a:pPr algn="ctr"/>
            <a:endParaRPr lang="en-US" sz="1700" dirty="0">
              <a:solidFill>
                <a:srgbClr val="FFFFFF"/>
              </a:solidFill>
            </a:endParaRPr>
          </a:p>
        </p:txBody>
      </p:sp>
      <p:sp>
        <p:nvSpPr>
          <p:cNvPr id="10" name="Title 1"/>
          <p:cNvSpPr>
            <a:spLocks noGrp="1"/>
          </p:cNvSpPr>
          <p:nvPr>
            <p:ph type="ctrTitle" hasCustomPrompt="1"/>
          </p:nvPr>
        </p:nvSpPr>
        <p:spPr>
          <a:xfrm>
            <a:off x="200032" y="691331"/>
            <a:ext cx="12401550" cy="1014279"/>
          </a:xfrm>
        </p:spPr>
        <p:txBody>
          <a:bodyPr anchor="ctr">
            <a:normAutofit/>
          </a:bodyPr>
          <a:lstStyle>
            <a:lvl1pPr algn="l">
              <a:defRPr sz="3100" i="1">
                <a:solidFill>
                  <a:schemeClr val="bg1"/>
                </a:solidFill>
                <a:latin typeface="Times New Roman" panose="02020603050405020304" pitchFamily="18" charset="0"/>
                <a:cs typeface="Times New Roman" panose="02020603050405020304" pitchFamily="18" charset="0"/>
              </a:defRPr>
            </a:lvl1pPr>
          </a:lstStyle>
          <a:p>
            <a:r>
              <a:rPr lang="en-US" dirty="0"/>
              <a:t>Section Divider Image</a:t>
            </a:r>
          </a:p>
        </p:txBody>
      </p:sp>
      <p:sp>
        <p:nvSpPr>
          <p:cNvPr id="11" name="Picture Placeholder 3"/>
          <p:cNvSpPr>
            <a:spLocks noGrp="1"/>
          </p:cNvSpPr>
          <p:nvPr>
            <p:ph type="pic" sz="quarter" idx="13"/>
          </p:nvPr>
        </p:nvSpPr>
        <p:spPr>
          <a:xfrm>
            <a:off x="0" y="1783881"/>
            <a:ext cx="12801600" cy="4339534"/>
          </a:xfrm>
          <a:effectLst>
            <a:outerShdw blurRad="50800" dist="38100" dir="2700000" algn="tl" rotWithShape="0">
              <a:prstClr val="black">
                <a:alpha val="40000"/>
              </a:prstClr>
            </a:outerShdw>
          </a:effectLst>
        </p:spPr>
        <p:txBody>
          <a:bodyPr/>
          <a:lstStyle>
            <a:lvl1pPr>
              <a:defRPr>
                <a:solidFill>
                  <a:srgbClr val="778591"/>
                </a:solidFill>
              </a:defRPr>
            </a:lvl1pPr>
          </a:lstStyle>
          <a:p>
            <a:endParaRPr lang="en-US"/>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100440" y="6491562"/>
            <a:ext cx="1306676" cy="734029"/>
          </a:xfrm>
          <a:prstGeom prst="rect">
            <a:avLst/>
          </a:prstGeom>
        </p:spPr>
      </p:pic>
      <p:sp>
        <p:nvSpPr>
          <p:cNvPr id="9" name="TextBox 8"/>
          <p:cNvSpPr txBox="1"/>
          <p:nvPr userDrawn="1"/>
        </p:nvSpPr>
        <p:spPr>
          <a:xfrm>
            <a:off x="10892046" y="7427267"/>
            <a:ext cx="1803830" cy="395465"/>
          </a:xfrm>
          <a:prstGeom prst="rect">
            <a:avLst/>
          </a:prstGeom>
          <a:noFill/>
        </p:spPr>
        <p:txBody>
          <a:bodyPr wrap="square" lIns="117318" tIns="58660" rIns="117318" bIns="58660" rtlCol="0">
            <a:spAutoFit/>
          </a:bodyPr>
          <a:lstStyle/>
          <a:p>
            <a:pPr algn="ctr"/>
            <a:r>
              <a:rPr lang="en-US" sz="1800" i="1" dirty="0">
                <a:solidFill>
                  <a:srgbClr val="FFFFFF"/>
                </a:solidFill>
                <a:cs typeface="Times New Roman"/>
              </a:rPr>
              <a:t>Transportation</a:t>
            </a:r>
          </a:p>
        </p:txBody>
      </p:sp>
    </p:spTree>
    <p:extLst>
      <p:ext uri="{BB962C8B-B14F-4D97-AF65-F5344CB8AC3E}">
        <p14:creationId xmlns:p14="http://schemas.microsoft.com/office/powerpoint/2010/main" val="28717659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0120" y="2414485"/>
            <a:ext cx="10881360" cy="1666028"/>
          </a:xfrm>
        </p:spPr>
        <p:txBody>
          <a:bodyPr/>
          <a:lstStyle/>
          <a:p>
            <a:r>
              <a:rPr lang="en-US"/>
              <a:t>Click to edit Master title style</a:t>
            </a:r>
          </a:p>
        </p:txBody>
      </p:sp>
      <p:sp>
        <p:nvSpPr>
          <p:cNvPr id="3" name="Subtitle 2"/>
          <p:cNvSpPr>
            <a:spLocks noGrp="1"/>
          </p:cNvSpPr>
          <p:nvPr>
            <p:ph type="subTitle" idx="1"/>
          </p:nvPr>
        </p:nvSpPr>
        <p:spPr>
          <a:xfrm>
            <a:off x="1920240" y="4404360"/>
            <a:ext cx="8961120" cy="1986280"/>
          </a:xfrm>
        </p:spPr>
        <p:txBody>
          <a:bodyPr/>
          <a:lstStyle>
            <a:lvl1pPr marL="0" indent="0" algn="ctr">
              <a:buNone/>
              <a:defRPr>
                <a:solidFill>
                  <a:schemeClr val="tx1">
                    <a:tint val="75000"/>
                  </a:schemeClr>
                </a:solidFill>
              </a:defRPr>
            </a:lvl1pPr>
            <a:lvl2pPr marL="587822" indent="0" algn="ctr">
              <a:buNone/>
              <a:defRPr>
                <a:solidFill>
                  <a:schemeClr val="tx1">
                    <a:tint val="75000"/>
                  </a:schemeClr>
                </a:solidFill>
              </a:defRPr>
            </a:lvl2pPr>
            <a:lvl3pPr marL="1175644" indent="0" algn="ctr">
              <a:buNone/>
              <a:defRPr>
                <a:solidFill>
                  <a:schemeClr val="tx1">
                    <a:tint val="75000"/>
                  </a:schemeClr>
                </a:solidFill>
              </a:defRPr>
            </a:lvl3pPr>
            <a:lvl4pPr marL="1763466" indent="0" algn="ctr">
              <a:buNone/>
              <a:defRPr>
                <a:solidFill>
                  <a:schemeClr val="tx1">
                    <a:tint val="75000"/>
                  </a:schemeClr>
                </a:solidFill>
              </a:defRPr>
            </a:lvl4pPr>
            <a:lvl5pPr marL="2351288" indent="0" algn="ctr">
              <a:buNone/>
              <a:defRPr>
                <a:solidFill>
                  <a:schemeClr val="tx1">
                    <a:tint val="75000"/>
                  </a:schemeClr>
                </a:solidFill>
              </a:defRPr>
            </a:lvl5pPr>
            <a:lvl6pPr marL="2939110" indent="0" algn="ctr">
              <a:buNone/>
              <a:defRPr>
                <a:solidFill>
                  <a:schemeClr val="tx1">
                    <a:tint val="75000"/>
                  </a:schemeClr>
                </a:solidFill>
              </a:defRPr>
            </a:lvl6pPr>
            <a:lvl7pPr marL="3526932" indent="0" algn="ctr">
              <a:buNone/>
              <a:defRPr>
                <a:solidFill>
                  <a:schemeClr val="tx1">
                    <a:tint val="75000"/>
                  </a:schemeClr>
                </a:solidFill>
              </a:defRPr>
            </a:lvl7pPr>
            <a:lvl8pPr marL="4114754" indent="0" algn="ctr">
              <a:buNone/>
              <a:defRPr>
                <a:solidFill>
                  <a:schemeClr val="tx1">
                    <a:tint val="75000"/>
                  </a:schemeClr>
                </a:solidFill>
              </a:defRPr>
            </a:lvl8pPr>
            <a:lvl9pPr marL="470257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EEABD72A-C9F2-0340-A1C6-542349F4AF72}" type="datetimeFigureOut">
              <a:rPr lang="en-US">
                <a:solidFill>
                  <a:prstClr val="black">
                    <a:tint val="75000"/>
                  </a:prstClr>
                </a:solidFill>
              </a:rPr>
              <a:pPr>
                <a:defRPr/>
              </a:pPr>
              <a:t>7/13/2021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34D1BA-A711-B347-9D62-CE587B71AB9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346865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5pPr marL="2645199" marR="0" indent="-293911" algn="l" defTabSz="587822" rtl="0" eaLnBrk="1" fontAlgn="base" latinLnBrk="0" hangingPunct="1">
              <a:lnSpc>
                <a:spcPct val="100000"/>
              </a:lnSpc>
              <a:spcBef>
                <a:spcPct val="20000"/>
              </a:spcBef>
              <a:spcAft>
                <a:spcPct val="0"/>
              </a:spcAft>
              <a:buClrTx/>
              <a:buSzTx/>
              <a:buFont typeface="Arial"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4095554" y="7203866"/>
            <a:ext cx="1980131" cy="413808"/>
          </a:xfrm>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a:xfrm>
            <a:off x="6674587" y="7203866"/>
            <a:ext cx="2687320" cy="413808"/>
          </a:xfrm>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10181390" y="7203866"/>
            <a:ext cx="1980131" cy="413808"/>
          </a:xfrm>
        </p:spPr>
        <p:txBody>
          <a:bodyPr/>
          <a:lstStyle>
            <a:lvl1pPr>
              <a:defRPr/>
            </a:lvl1pPr>
          </a:lstStyle>
          <a:p>
            <a:pPr>
              <a:defRPr/>
            </a:pPr>
            <a:fld id="{B499D6CC-703E-3146-BB19-CAA7F4ACA70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66771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20248" y="3108960"/>
            <a:ext cx="9972358" cy="1896322"/>
          </a:xfrm>
        </p:spPr>
        <p:txBody>
          <a:bodyPr anchor="t"/>
          <a:lstStyle>
            <a:lvl1pPr marL="0" indent="0">
              <a:buNone/>
              <a:defRPr sz="3600">
                <a:solidFill>
                  <a:schemeClr val="tx2"/>
                </a:solidFill>
              </a:defRPr>
            </a:lvl1pPr>
            <a:lvl2pPr>
              <a:buNone/>
              <a:defRPr sz="2300">
                <a:solidFill>
                  <a:schemeClr val="tx1">
                    <a:tint val="75000"/>
                  </a:schemeClr>
                </a:solidFill>
              </a:defRPr>
            </a:lvl2pPr>
            <a:lvl3pPr>
              <a:buNone/>
              <a:defRPr sz="2100">
                <a:solidFill>
                  <a:schemeClr val="tx1">
                    <a:tint val="75000"/>
                  </a:schemeClr>
                </a:solidFill>
              </a:defRPr>
            </a:lvl3pPr>
            <a:lvl4pPr>
              <a:buNone/>
              <a:defRPr sz="1800">
                <a:solidFill>
                  <a:schemeClr val="tx1">
                    <a:tint val="75000"/>
                  </a:schemeClr>
                </a:solidFill>
              </a:defRPr>
            </a:lvl4pPr>
            <a:lvl5pPr>
              <a:buNone/>
              <a:defRPr sz="18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727200"/>
            <a:ext cx="12801600" cy="12954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17318" tIns="58660" rIns="117318" bIns="58660" anchor="ctr"/>
          <a:lstStyle/>
          <a:p>
            <a:pPr algn="ctr" eaLnBrk="1" latinLnBrk="0" hangingPunct="1"/>
            <a:endParaRPr kumimoji="0" lang="en-US" dirty="0"/>
          </a:p>
        </p:txBody>
      </p:sp>
      <p:sp>
        <p:nvSpPr>
          <p:cNvPr id="8" name="Rectangle 7"/>
          <p:cNvSpPr/>
          <p:nvPr/>
        </p:nvSpPr>
        <p:spPr>
          <a:xfrm>
            <a:off x="0" y="1813560"/>
            <a:ext cx="1813560" cy="112268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17318" tIns="58660" rIns="117318" bIns="58660" anchor="ctr"/>
          <a:lstStyle/>
          <a:p>
            <a:pPr algn="ctr" eaLnBrk="1" latinLnBrk="0" hangingPunct="1"/>
            <a:endParaRPr kumimoji="0" lang="en-US" dirty="0"/>
          </a:p>
        </p:txBody>
      </p:sp>
      <p:sp>
        <p:nvSpPr>
          <p:cNvPr id="9" name="Rectangle 8"/>
          <p:cNvSpPr/>
          <p:nvPr/>
        </p:nvSpPr>
        <p:spPr>
          <a:xfrm>
            <a:off x="1920241" y="1813560"/>
            <a:ext cx="10881360" cy="112268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17318" tIns="58660" rIns="117318" bIns="58660" anchor="ctr"/>
          <a:lstStyle/>
          <a:p>
            <a:pPr algn="ctr" eaLnBrk="1" latinLnBrk="0" hangingPunct="1"/>
            <a:endParaRPr kumimoji="0" lang="en-US" dirty="0"/>
          </a:p>
        </p:txBody>
      </p:sp>
      <p:sp>
        <p:nvSpPr>
          <p:cNvPr id="2" name="Title 1"/>
          <p:cNvSpPr>
            <a:spLocks noGrp="1"/>
          </p:cNvSpPr>
          <p:nvPr>
            <p:ph type="title"/>
          </p:nvPr>
        </p:nvSpPr>
        <p:spPr>
          <a:xfrm>
            <a:off x="1920240" y="1813560"/>
            <a:ext cx="10668000" cy="1122680"/>
          </a:xfrm>
        </p:spPr>
        <p:txBody>
          <a:bodyPr/>
          <a:lstStyle>
            <a:lvl1pPr algn="l">
              <a:buNone/>
              <a:defRPr sz="57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737DAD4E-EBA8-4254-9196-603FBB27EDC1}" type="datetimeFigureOut">
              <a:rPr lang="en-US" smtClean="0"/>
              <a:t>7/13/2021</a:t>
            </a:fld>
            <a:endParaRPr lang="en-US" dirty="0"/>
          </a:p>
        </p:txBody>
      </p:sp>
      <p:sp>
        <p:nvSpPr>
          <p:cNvPr id="13" name="Slide Number Placeholder 12"/>
          <p:cNvSpPr>
            <a:spLocks noGrp="1"/>
          </p:cNvSpPr>
          <p:nvPr>
            <p:ph type="sldNum" sz="quarter" idx="11"/>
          </p:nvPr>
        </p:nvSpPr>
        <p:spPr>
          <a:xfrm>
            <a:off x="0" y="1986281"/>
            <a:ext cx="1813560" cy="795233"/>
          </a:xfrm>
        </p:spPr>
        <p:txBody>
          <a:bodyPr>
            <a:noAutofit/>
          </a:bodyPr>
          <a:lstStyle>
            <a:lvl1pPr>
              <a:defRPr sz="3100">
                <a:solidFill>
                  <a:srgbClr val="FFFFFF"/>
                </a:solidFill>
              </a:defRPr>
            </a:lvl1pPr>
          </a:lstStyle>
          <a:p>
            <a:fld id="{5E355906-6B5E-43F9-981D-8B8E1231FAA0}" type="slidenum">
              <a:rPr lang="en-US" smtClean="0"/>
              <a:t>‹#›</a:t>
            </a:fld>
            <a:endParaRPr lang="en-US" dirty="0"/>
          </a:p>
        </p:txBody>
      </p:sp>
      <p:sp>
        <p:nvSpPr>
          <p:cNvPr id="14" name="Footer Placeholder 13"/>
          <p:cNvSpPr>
            <a:spLocks noGrp="1"/>
          </p:cNvSpPr>
          <p:nvPr>
            <p:ph type="ftr" sz="quarter" idx="12"/>
          </p:nvPr>
        </p:nvSpPr>
        <p:spPr/>
        <p:txBody>
          <a:bodyPr/>
          <a:lstStyle/>
          <a:p>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11238" y="4994490"/>
            <a:ext cx="10881360" cy="1543685"/>
          </a:xfrm>
        </p:spPr>
        <p:txBody>
          <a:bodyPr anchor="t"/>
          <a:lstStyle>
            <a:lvl1pPr algn="l">
              <a:defRPr sz="5100" b="1" cap="all"/>
            </a:lvl1pPr>
          </a:lstStyle>
          <a:p>
            <a:r>
              <a:rPr lang="en-US"/>
              <a:t>Click to edit Master title style</a:t>
            </a:r>
          </a:p>
        </p:txBody>
      </p:sp>
      <p:sp>
        <p:nvSpPr>
          <p:cNvPr id="3" name="Text Placeholder 2"/>
          <p:cNvSpPr>
            <a:spLocks noGrp="1"/>
          </p:cNvSpPr>
          <p:nvPr>
            <p:ph type="body" idx="1"/>
          </p:nvPr>
        </p:nvSpPr>
        <p:spPr>
          <a:xfrm>
            <a:off x="1011238" y="3294275"/>
            <a:ext cx="10881360" cy="1700212"/>
          </a:xfrm>
        </p:spPr>
        <p:txBody>
          <a:bodyPr anchor="b"/>
          <a:lstStyle>
            <a:lvl1pPr marL="0" indent="0">
              <a:buNone/>
              <a:defRPr sz="2600">
                <a:solidFill>
                  <a:schemeClr val="tx1">
                    <a:tint val="75000"/>
                  </a:schemeClr>
                </a:solidFill>
              </a:defRPr>
            </a:lvl1pPr>
            <a:lvl2pPr marL="587822" indent="0">
              <a:buNone/>
              <a:defRPr sz="2300">
                <a:solidFill>
                  <a:schemeClr val="tx1">
                    <a:tint val="75000"/>
                  </a:schemeClr>
                </a:solidFill>
              </a:defRPr>
            </a:lvl2pPr>
            <a:lvl3pPr marL="1175644" indent="0">
              <a:buNone/>
              <a:defRPr sz="2100">
                <a:solidFill>
                  <a:schemeClr val="tx1">
                    <a:tint val="75000"/>
                  </a:schemeClr>
                </a:solidFill>
              </a:defRPr>
            </a:lvl3pPr>
            <a:lvl4pPr marL="1763466" indent="0">
              <a:buNone/>
              <a:defRPr sz="1800">
                <a:solidFill>
                  <a:schemeClr val="tx1">
                    <a:tint val="75000"/>
                  </a:schemeClr>
                </a:solidFill>
              </a:defRPr>
            </a:lvl4pPr>
            <a:lvl5pPr marL="2351288" indent="0">
              <a:buNone/>
              <a:defRPr sz="1800">
                <a:solidFill>
                  <a:schemeClr val="tx1">
                    <a:tint val="75000"/>
                  </a:schemeClr>
                </a:solidFill>
              </a:defRPr>
            </a:lvl5pPr>
            <a:lvl6pPr marL="2939110" indent="0">
              <a:buNone/>
              <a:defRPr sz="1800">
                <a:solidFill>
                  <a:schemeClr val="tx1">
                    <a:tint val="75000"/>
                  </a:schemeClr>
                </a:solidFill>
              </a:defRPr>
            </a:lvl6pPr>
            <a:lvl7pPr marL="3526932" indent="0">
              <a:buNone/>
              <a:defRPr sz="1800">
                <a:solidFill>
                  <a:schemeClr val="tx1">
                    <a:tint val="75000"/>
                  </a:schemeClr>
                </a:solidFill>
              </a:defRPr>
            </a:lvl7pPr>
            <a:lvl8pPr marL="4114754" indent="0">
              <a:buNone/>
              <a:defRPr sz="1800">
                <a:solidFill>
                  <a:schemeClr val="tx1">
                    <a:tint val="75000"/>
                  </a:schemeClr>
                </a:solidFill>
              </a:defRPr>
            </a:lvl8pPr>
            <a:lvl9pPr marL="4702576" indent="0">
              <a:buNone/>
              <a:defRPr sz="1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A9F231D-2005-B34D-91AF-4BDBAF8F03CB}" type="datetimeFigureOut">
              <a:rPr lang="en-US">
                <a:solidFill>
                  <a:prstClr val="black">
                    <a:tint val="75000"/>
                  </a:prstClr>
                </a:solidFill>
              </a:rPr>
              <a:pPr>
                <a:defRPr/>
              </a:pPr>
              <a:t>7/13/2021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9E0203C-6F2F-DC45-8F68-26E31F6B13D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116768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40080" y="1813563"/>
            <a:ext cx="5654040" cy="5129425"/>
          </a:xfrm>
        </p:spPr>
        <p:txBody>
          <a:bodyPr/>
          <a:lstStyle>
            <a:lvl1pPr>
              <a:defRPr sz="3600"/>
            </a:lvl1pPr>
            <a:lvl2pPr>
              <a:defRPr sz="31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7480" y="1813563"/>
            <a:ext cx="5654040" cy="5129425"/>
          </a:xfrm>
        </p:spPr>
        <p:txBody>
          <a:bodyPr/>
          <a:lstStyle>
            <a:lvl1pPr>
              <a:defRPr sz="3600"/>
            </a:lvl1pPr>
            <a:lvl2pPr>
              <a:defRPr sz="31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5535147-22F5-034C-B8B2-06FDDA8BEB6B}" type="datetimeFigureOut">
              <a:rPr lang="en-US">
                <a:solidFill>
                  <a:prstClr val="black">
                    <a:tint val="75000"/>
                  </a:prstClr>
                </a:solidFill>
              </a:rPr>
              <a:pPr>
                <a:defRPr/>
              </a:pPr>
              <a:t>7/13/2021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8F82293-AC17-464D-BD27-7AA14A82CE3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742639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40080" y="1739795"/>
            <a:ext cx="5656263" cy="725064"/>
          </a:xfrm>
        </p:spPr>
        <p:txBody>
          <a:bodyPr anchor="b"/>
          <a:lstStyle>
            <a:lvl1pPr marL="0" indent="0">
              <a:buNone/>
              <a:defRPr sz="3100" b="1"/>
            </a:lvl1pPr>
            <a:lvl2pPr marL="587822" indent="0">
              <a:buNone/>
              <a:defRPr sz="2600" b="1"/>
            </a:lvl2pPr>
            <a:lvl3pPr marL="1175644" indent="0">
              <a:buNone/>
              <a:defRPr sz="2300" b="1"/>
            </a:lvl3pPr>
            <a:lvl4pPr marL="1763466" indent="0">
              <a:buNone/>
              <a:defRPr sz="2100" b="1"/>
            </a:lvl4pPr>
            <a:lvl5pPr marL="2351288" indent="0">
              <a:buNone/>
              <a:defRPr sz="2100" b="1"/>
            </a:lvl5pPr>
            <a:lvl6pPr marL="2939110" indent="0">
              <a:buNone/>
              <a:defRPr sz="2100" b="1"/>
            </a:lvl6pPr>
            <a:lvl7pPr marL="3526932" indent="0">
              <a:buNone/>
              <a:defRPr sz="2100" b="1"/>
            </a:lvl7pPr>
            <a:lvl8pPr marL="4114754" indent="0">
              <a:buNone/>
              <a:defRPr sz="2100" b="1"/>
            </a:lvl8pPr>
            <a:lvl9pPr marL="4702576" indent="0">
              <a:buNone/>
              <a:defRPr sz="2100" b="1"/>
            </a:lvl9pPr>
          </a:lstStyle>
          <a:p>
            <a:pPr lvl="0"/>
            <a:r>
              <a:rPr lang="en-US"/>
              <a:t>Click to edit Master text styles</a:t>
            </a:r>
          </a:p>
        </p:txBody>
      </p:sp>
      <p:sp>
        <p:nvSpPr>
          <p:cNvPr id="4" name="Content Placeholder 3"/>
          <p:cNvSpPr>
            <a:spLocks noGrp="1"/>
          </p:cNvSpPr>
          <p:nvPr>
            <p:ph sz="half" idx="2"/>
          </p:nvPr>
        </p:nvSpPr>
        <p:spPr>
          <a:xfrm>
            <a:off x="640080" y="2464859"/>
            <a:ext cx="5656263" cy="4478126"/>
          </a:xfrm>
        </p:spPr>
        <p:txBody>
          <a:bodyPr/>
          <a:lstStyle>
            <a:lvl1pPr>
              <a:defRPr sz="3100"/>
            </a:lvl1pPr>
            <a:lvl2pPr>
              <a:defRPr sz="26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03037" y="1739795"/>
            <a:ext cx="5658485" cy="725064"/>
          </a:xfrm>
        </p:spPr>
        <p:txBody>
          <a:bodyPr anchor="b"/>
          <a:lstStyle>
            <a:lvl1pPr marL="0" indent="0">
              <a:buNone/>
              <a:defRPr sz="3100" b="1"/>
            </a:lvl1pPr>
            <a:lvl2pPr marL="587822" indent="0">
              <a:buNone/>
              <a:defRPr sz="2600" b="1"/>
            </a:lvl2pPr>
            <a:lvl3pPr marL="1175644" indent="0">
              <a:buNone/>
              <a:defRPr sz="2300" b="1"/>
            </a:lvl3pPr>
            <a:lvl4pPr marL="1763466" indent="0">
              <a:buNone/>
              <a:defRPr sz="2100" b="1"/>
            </a:lvl4pPr>
            <a:lvl5pPr marL="2351288" indent="0">
              <a:buNone/>
              <a:defRPr sz="2100" b="1"/>
            </a:lvl5pPr>
            <a:lvl6pPr marL="2939110" indent="0">
              <a:buNone/>
              <a:defRPr sz="2100" b="1"/>
            </a:lvl6pPr>
            <a:lvl7pPr marL="3526932" indent="0">
              <a:buNone/>
              <a:defRPr sz="2100" b="1"/>
            </a:lvl7pPr>
            <a:lvl8pPr marL="4114754" indent="0">
              <a:buNone/>
              <a:defRPr sz="2100" b="1"/>
            </a:lvl8pPr>
            <a:lvl9pPr marL="4702576"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503037" y="2464859"/>
            <a:ext cx="5658485" cy="4478126"/>
          </a:xfrm>
        </p:spPr>
        <p:txBody>
          <a:bodyPr/>
          <a:lstStyle>
            <a:lvl1pPr>
              <a:defRPr sz="3100"/>
            </a:lvl1pPr>
            <a:lvl2pPr>
              <a:defRPr sz="26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E51A544D-B229-B045-AABC-2FDECAB476D8}" type="datetimeFigureOut">
              <a:rPr lang="en-US">
                <a:solidFill>
                  <a:prstClr val="black">
                    <a:tint val="75000"/>
                  </a:prstClr>
                </a:solidFill>
              </a:rPr>
              <a:pPr>
                <a:defRPr/>
              </a:pPr>
              <a:t>7/13/2021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3F737E5-3882-1448-BC35-48C857F9220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886125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CF14412-999F-9845-BB6B-875631259EC6}" type="datetimeFigureOut">
              <a:rPr lang="en-US">
                <a:solidFill>
                  <a:prstClr val="black">
                    <a:tint val="75000"/>
                  </a:prstClr>
                </a:solidFill>
              </a:rPr>
              <a:pPr>
                <a:defRPr/>
              </a:pPr>
              <a:t>7/13/2021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F5EF3769-3F0F-5242-A710-EA3D2B60817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551489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0082" y="309457"/>
            <a:ext cx="4211638" cy="1316990"/>
          </a:xfrm>
        </p:spPr>
        <p:txBody>
          <a:bodyPr anchor="b"/>
          <a:lstStyle>
            <a:lvl1pPr algn="l">
              <a:defRPr sz="2600" b="1"/>
            </a:lvl1pPr>
          </a:lstStyle>
          <a:p>
            <a:r>
              <a:rPr lang="en-US"/>
              <a:t>Click to edit Master title style</a:t>
            </a:r>
          </a:p>
        </p:txBody>
      </p:sp>
      <p:sp>
        <p:nvSpPr>
          <p:cNvPr id="3" name="Content Placeholder 2"/>
          <p:cNvSpPr>
            <a:spLocks noGrp="1"/>
          </p:cNvSpPr>
          <p:nvPr>
            <p:ph idx="1"/>
          </p:nvPr>
        </p:nvSpPr>
        <p:spPr>
          <a:xfrm>
            <a:off x="5005071" y="309460"/>
            <a:ext cx="7156450" cy="6633528"/>
          </a:xfrm>
        </p:spPr>
        <p:txBody>
          <a:bodyPr/>
          <a:lstStyle>
            <a:lvl1pPr>
              <a:defRPr sz="4100"/>
            </a:lvl1pPr>
            <a:lvl2pPr>
              <a:defRPr sz="3600"/>
            </a:lvl2pPr>
            <a:lvl3pPr>
              <a:defRPr sz="3100"/>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40082" y="1626450"/>
            <a:ext cx="4211638" cy="5316538"/>
          </a:xfrm>
        </p:spPr>
        <p:txBody>
          <a:bodyPr/>
          <a:lstStyle>
            <a:lvl1pPr marL="0" indent="0">
              <a:buNone/>
              <a:defRPr sz="1800"/>
            </a:lvl1pPr>
            <a:lvl2pPr marL="587822" indent="0">
              <a:buNone/>
              <a:defRPr sz="1500"/>
            </a:lvl2pPr>
            <a:lvl3pPr marL="1175644" indent="0">
              <a:buNone/>
              <a:defRPr sz="1300"/>
            </a:lvl3pPr>
            <a:lvl4pPr marL="1763466" indent="0">
              <a:buNone/>
              <a:defRPr sz="1200"/>
            </a:lvl4pPr>
            <a:lvl5pPr marL="2351288" indent="0">
              <a:buNone/>
              <a:defRPr sz="1200"/>
            </a:lvl5pPr>
            <a:lvl6pPr marL="2939110" indent="0">
              <a:buNone/>
              <a:defRPr sz="1200"/>
            </a:lvl6pPr>
            <a:lvl7pPr marL="3526932" indent="0">
              <a:buNone/>
              <a:defRPr sz="1200"/>
            </a:lvl7pPr>
            <a:lvl8pPr marL="4114754" indent="0">
              <a:buNone/>
              <a:defRPr sz="1200"/>
            </a:lvl8pPr>
            <a:lvl9pPr marL="4702576" indent="0">
              <a:buNone/>
              <a:defRPr sz="12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78B3E81-271E-3841-BEAB-A39524283C8B}" type="datetimeFigureOut">
              <a:rPr lang="en-US">
                <a:solidFill>
                  <a:prstClr val="black">
                    <a:tint val="75000"/>
                  </a:prstClr>
                </a:solidFill>
              </a:rPr>
              <a:pPr>
                <a:defRPr/>
              </a:pPr>
              <a:t>7/13/2021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E02F97E-9397-2649-B92F-C924EB6B5D7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870465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09205" y="5440680"/>
            <a:ext cx="7680960" cy="642303"/>
          </a:xfrm>
        </p:spPr>
        <p:txBody>
          <a:bodyPr anchor="b"/>
          <a:lstStyle>
            <a:lvl1pPr algn="l">
              <a:defRPr sz="2600" b="1"/>
            </a:lvl1pPr>
          </a:lstStyle>
          <a:p>
            <a:r>
              <a:rPr lang="en-US"/>
              <a:t>Click to edit Master title style</a:t>
            </a:r>
          </a:p>
        </p:txBody>
      </p:sp>
      <p:sp>
        <p:nvSpPr>
          <p:cNvPr id="3" name="Picture Placeholder 2"/>
          <p:cNvSpPr>
            <a:spLocks noGrp="1"/>
          </p:cNvSpPr>
          <p:nvPr>
            <p:ph type="pic" idx="1"/>
          </p:nvPr>
        </p:nvSpPr>
        <p:spPr>
          <a:xfrm>
            <a:off x="2509205" y="694478"/>
            <a:ext cx="7680960" cy="4663440"/>
          </a:xfrm>
        </p:spPr>
        <p:txBody>
          <a:bodyPr rtlCol="0">
            <a:normAutofit/>
          </a:bodyPr>
          <a:lstStyle>
            <a:lvl1pPr marL="0" indent="0">
              <a:buNone/>
              <a:defRPr sz="4100"/>
            </a:lvl1pPr>
            <a:lvl2pPr marL="587822" indent="0">
              <a:buNone/>
              <a:defRPr sz="3600"/>
            </a:lvl2pPr>
            <a:lvl3pPr marL="1175644" indent="0">
              <a:buNone/>
              <a:defRPr sz="3100"/>
            </a:lvl3pPr>
            <a:lvl4pPr marL="1763466" indent="0">
              <a:buNone/>
              <a:defRPr sz="2600"/>
            </a:lvl4pPr>
            <a:lvl5pPr marL="2351288" indent="0">
              <a:buNone/>
              <a:defRPr sz="2600"/>
            </a:lvl5pPr>
            <a:lvl6pPr marL="2939110" indent="0">
              <a:buNone/>
              <a:defRPr sz="2600"/>
            </a:lvl6pPr>
            <a:lvl7pPr marL="3526932" indent="0">
              <a:buNone/>
              <a:defRPr sz="2600"/>
            </a:lvl7pPr>
            <a:lvl8pPr marL="4114754" indent="0">
              <a:buNone/>
              <a:defRPr sz="2600"/>
            </a:lvl8pPr>
            <a:lvl9pPr marL="4702576" indent="0">
              <a:buNone/>
              <a:defRPr sz="2600"/>
            </a:lvl9pPr>
          </a:lstStyle>
          <a:p>
            <a:pPr lvl="0"/>
            <a:r>
              <a:rPr lang="en-US" noProof="0"/>
              <a:t>Click icon to add picture</a:t>
            </a:r>
          </a:p>
        </p:txBody>
      </p:sp>
      <p:sp>
        <p:nvSpPr>
          <p:cNvPr id="4" name="Text Placeholder 3"/>
          <p:cNvSpPr>
            <a:spLocks noGrp="1"/>
          </p:cNvSpPr>
          <p:nvPr>
            <p:ph type="body" sz="half" idx="2"/>
          </p:nvPr>
        </p:nvSpPr>
        <p:spPr>
          <a:xfrm>
            <a:off x="2509205" y="6082983"/>
            <a:ext cx="7680960" cy="912177"/>
          </a:xfrm>
        </p:spPr>
        <p:txBody>
          <a:bodyPr/>
          <a:lstStyle>
            <a:lvl1pPr marL="0" indent="0">
              <a:buNone/>
              <a:defRPr sz="1800"/>
            </a:lvl1pPr>
            <a:lvl2pPr marL="587822" indent="0">
              <a:buNone/>
              <a:defRPr sz="1500"/>
            </a:lvl2pPr>
            <a:lvl3pPr marL="1175644" indent="0">
              <a:buNone/>
              <a:defRPr sz="1300"/>
            </a:lvl3pPr>
            <a:lvl4pPr marL="1763466" indent="0">
              <a:buNone/>
              <a:defRPr sz="1200"/>
            </a:lvl4pPr>
            <a:lvl5pPr marL="2351288" indent="0">
              <a:buNone/>
              <a:defRPr sz="1200"/>
            </a:lvl5pPr>
            <a:lvl6pPr marL="2939110" indent="0">
              <a:buNone/>
              <a:defRPr sz="1200"/>
            </a:lvl6pPr>
            <a:lvl7pPr marL="3526932" indent="0">
              <a:buNone/>
              <a:defRPr sz="1200"/>
            </a:lvl7pPr>
            <a:lvl8pPr marL="4114754" indent="0">
              <a:buNone/>
              <a:defRPr sz="1200"/>
            </a:lvl8pPr>
            <a:lvl9pPr marL="4702576" indent="0">
              <a:buNone/>
              <a:defRPr sz="12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A4F1922-B99D-CB4C-BE2A-9DBDCD7F4915}" type="datetimeFigureOut">
              <a:rPr lang="en-US">
                <a:solidFill>
                  <a:prstClr val="black">
                    <a:tint val="75000"/>
                  </a:prstClr>
                </a:solidFill>
              </a:rPr>
              <a:pPr>
                <a:defRPr/>
              </a:pPr>
              <a:t>7/13/2021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78B8677-605C-FE48-995A-BD0AE662104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520075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8D3C75-6D70-4FD7-87B7-DC9CAF4F308C}" type="datetimeFigureOut">
              <a:rPr lang="en-US">
                <a:solidFill>
                  <a:prstClr val="black">
                    <a:tint val="75000"/>
                  </a:prstClr>
                </a:solidFill>
              </a:rPr>
              <a:pPr/>
              <a:t>7/13/2021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0630077-9000-4F27-A471-84AED9000D8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93768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0120" y="2414485"/>
            <a:ext cx="10881360" cy="1666028"/>
          </a:xfrm>
        </p:spPr>
        <p:txBody>
          <a:bodyPr/>
          <a:lstStyle/>
          <a:p>
            <a:r>
              <a:rPr lang="en-US"/>
              <a:t>Click to edit Master title style</a:t>
            </a:r>
          </a:p>
        </p:txBody>
      </p:sp>
      <p:sp>
        <p:nvSpPr>
          <p:cNvPr id="3" name="Subtitle 2"/>
          <p:cNvSpPr>
            <a:spLocks noGrp="1"/>
          </p:cNvSpPr>
          <p:nvPr>
            <p:ph type="subTitle" idx="1"/>
          </p:nvPr>
        </p:nvSpPr>
        <p:spPr>
          <a:xfrm>
            <a:off x="1920240" y="4404360"/>
            <a:ext cx="8961120" cy="1986280"/>
          </a:xfrm>
        </p:spPr>
        <p:txBody>
          <a:bodyPr/>
          <a:lstStyle>
            <a:lvl1pPr marL="0" indent="0" algn="ctr">
              <a:buNone/>
              <a:defRPr>
                <a:solidFill>
                  <a:schemeClr val="tx1">
                    <a:tint val="75000"/>
                  </a:schemeClr>
                </a:solidFill>
              </a:defRPr>
            </a:lvl1pPr>
            <a:lvl2pPr marL="587822" indent="0" algn="ctr">
              <a:buNone/>
              <a:defRPr>
                <a:solidFill>
                  <a:schemeClr val="tx1">
                    <a:tint val="75000"/>
                  </a:schemeClr>
                </a:solidFill>
              </a:defRPr>
            </a:lvl2pPr>
            <a:lvl3pPr marL="1175644" indent="0" algn="ctr">
              <a:buNone/>
              <a:defRPr>
                <a:solidFill>
                  <a:schemeClr val="tx1">
                    <a:tint val="75000"/>
                  </a:schemeClr>
                </a:solidFill>
              </a:defRPr>
            </a:lvl3pPr>
            <a:lvl4pPr marL="1763466" indent="0" algn="ctr">
              <a:buNone/>
              <a:defRPr>
                <a:solidFill>
                  <a:schemeClr val="tx1">
                    <a:tint val="75000"/>
                  </a:schemeClr>
                </a:solidFill>
              </a:defRPr>
            </a:lvl4pPr>
            <a:lvl5pPr marL="2351288" indent="0" algn="ctr">
              <a:buNone/>
              <a:defRPr>
                <a:solidFill>
                  <a:schemeClr val="tx1">
                    <a:tint val="75000"/>
                  </a:schemeClr>
                </a:solidFill>
              </a:defRPr>
            </a:lvl5pPr>
            <a:lvl6pPr marL="2939110" indent="0" algn="ctr">
              <a:buNone/>
              <a:defRPr>
                <a:solidFill>
                  <a:schemeClr val="tx1">
                    <a:tint val="75000"/>
                  </a:schemeClr>
                </a:solidFill>
              </a:defRPr>
            </a:lvl6pPr>
            <a:lvl7pPr marL="3526932" indent="0" algn="ctr">
              <a:buNone/>
              <a:defRPr>
                <a:solidFill>
                  <a:schemeClr val="tx1">
                    <a:tint val="75000"/>
                  </a:schemeClr>
                </a:solidFill>
              </a:defRPr>
            </a:lvl7pPr>
            <a:lvl8pPr marL="4114754" indent="0" algn="ctr">
              <a:buNone/>
              <a:defRPr>
                <a:solidFill>
                  <a:schemeClr val="tx1">
                    <a:tint val="75000"/>
                  </a:schemeClr>
                </a:solidFill>
              </a:defRPr>
            </a:lvl8pPr>
            <a:lvl9pPr marL="470257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EEABD72A-C9F2-0340-A1C6-542349F4AF72}" type="datetimeFigureOut">
              <a:rPr lang="en-US">
                <a:solidFill>
                  <a:prstClr val="black">
                    <a:tint val="75000"/>
                  </a:prstClr>
                </a:solidFill>
              </a:rPr>
              <a:pPr>
                <a:defRPr/>
              </a:pPr>
              <a:t>7/13/2021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34D1BA-A711-B347-9D62-CE587B71AB9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505777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5pPr marL="2645199" marR="0" indent="-293911" algn="l" defTabSz="587822" rtl="0" eaLnBrk="1" fontAlgn="base" latinLnBrk="0" hangingPunct="1">
              <a:lnSpc>
                <a:spcPct val="100000"/>
              </a:lnSpc>
              <a:spcBef>
                <a:spcPct val="20000"/>
              </a:spcBef>
              <a:spcAft>
                <a:spcPct val="0"/>
              </a:spcAft>
              <a:buClrTx/>
              <a:buSzTx/>
              <a:buFont typeface="Arial"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4095554" y="7203866"/>
            <a:ext cx="1980131" cy="413808"/>
          </a:xfrm>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a:xfrm>
            <a:off x="6674587" y="7203866"/>
            <a:ext cx="2687320" cy="413808"/>
          </a:xfrm>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10181390" y="7203866"/>
            <a:ext cx="1980131" cy="413808"/>
          </a:xfrm>
        </p:spPr>
        <p:txBody>
          <a:bodyPr/>
          <a:lstStyle>
            <a:lvl1pPr>
              <a:defRPr/>
            </a:lvl1pPr>
          </a:lstStyle>
          <a:p>
            <a:pPr>
              <a:defRPr/>
            </a:pPr>
            <a:fld id="{B499D6CC-703E-3146-BB19-CAA7F4ACA70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435606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11238" y="4994490"/>
            <a:ext cx="10881360" cy="1543685"/>
          </a:xfrm>
        </p:spPr>
        <p:txBody>
          <a:bodyPr anchor="t"/>
          <a:lstStyle>
            <a:lvl1pPr algn="l">
              <a:defRPr sz="5100" b="1" cap="all"/>
            </a:lvl1pPr>
          </a:lstStyle>
          <a:p>
            <a:r>
              <a:rPr lang="en-US"/>
              <a:t>Click to edit Master title style</a:t>
            </a:r>
          </a:p>
        </p:txBody>
      </p:sp>
      <p:sp>
        <p:nvSpPr>
          <p:cNvPr id="3" name="Text Placeholder 2"/>
          <p:cNvSpPr>
            <a:spLocks noGrp="1"/>
          </p:cNvSpPr>
          <p:nvPr>
            <p:ph type="body" idx="1"/>
          </p:nvPr>
        </p:nvSpPr>
        <p:spPr>
          <a:xfrm>
            <a:off x="1011238" y="3294275"/>
            <a:ext cx="10881360" cy="1700212"/>
          </a:xfrm>
        </p:spPr>
        <p:txBody>
          <a:bodyPr anchor="b"/>
          <a:lstStyle>
            <a:lvl1pPr marL="0" indent="0">
              <a:buNone/>
              <a:defRPr sz="2600">
                <a:solidFill>
                  <a:schemeClr val="tx1">
                    <a:tint val="75000"/>
                  </a:schemeClr>
                </a:solidFill>
              </a:defRPr>
            </a:lvl1pPr>
            <a:lvl2pPr marL="587822" indent="0">
              <a:buNone/>
              <a:defRPr sz="2300">
                <a:solidFill>
                  <a:schemeClr val="tx1">
                    <a:tint val="75000"/>
                  </a:schemeClr>
                </a:solidFill>
              </a:defRPr>
            </a:lvl2pPr>
            <a:lvl3pPr marL="1175644" indent="0">
              <a:buNone/>
              <a:defRPr sz="2100">
                <a:solidFill>
                  <a:schemeClr val="tx1">
                    <a:tint val="75000"/>
                  </a:schemeClr>
                </a:solidFill>
              </a:defRPr>
            </a:lvl3pPr>
            <a:lvl4pPr marL="1763466" indent="0">
              <a:buNone/>
              <a:defRPr sz="1800">
                <a:solidFill>
                  <a:schemeClr val="tx1">
                    <a:tint val="75000"/>
                  </a:schemeClr>
                </a:solidFill>
              </a:defRPr>
            </a:lvl4pPr>
            <a:lvl5pPr marL="2351288" indent="0">
              <a:buNone/>
              <a:defRPr sz="1800">
                <a:solidFill>
                  <a:schemeClr val="tx1">
                    <a:tint val="75000"/>
                  </a:schemeClr>
                </a:solidFill>
              </a:defRPr>
            </a:lvl5pPr>
            <a:lvl6pPr marL="2939110" indent="0">
              <a:buNone/>
              <a:defRPr sz="1800">
                <a:solidFill>
                  <a:schemeClr val="tx1">
                    <a:tint val="75000"/>
                  </a:schemeClr>
                </a:solidFill>
              </a:defRPr>
            </a:lvl6pPr>
            <a:lvl7pPr marL="3526932" indent="0">
              <a:buNone/>
              <a:defRPr sz="1800">
                <a:solidFill>
                  <a:schemeClr val="tx1">
                    <a:tint val="75000"/>
                  </a:schemeClr>
                </a:solidFill>
              </a:defRPr>
            </a:lvl7pPr>
            <a:lvl8pPr marL="4114754" indent="0">
              <a:buNone/>
              <a:defRPr sz="1800">
                <a:solidFill>
                  <a:schemeClr val="tx1">
                    <a:tint val="75000"/>
                  </a:schemeClr>
                </a:solidFill>
              </a:defRPr>
            </a:lvl8pPr>
            <a:lvl9pPr marL="4702576" indent="0">
              <a:buNone/>
              <a:defRPr sz="1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A9F231D-2005-B34D-91AF-4BDBAF8F03CB}" type="datetimeFigureOut">
              <a:rPr lang="en-US">
                <a:solidFill>
                  <a:prstClr val="black">
                    <a:tint val="75000"/>
                  </a:prstClr>
                </a:solidFill>
              </a:rPr>
              <a:pPr>
                <a:defRPr/>
              </a:pPr>
              <a:t>7/13/2021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9E0203C-6F2F-DC45-8F68-26E31F6B13D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00759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853440" y="1801509"/>
            <a:ext cx="5440680" cy="5181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782863" y="1801509"/>
            <a:ext cx="5440680" cy="5181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737DAD4E-EBA8-4254-9196-603FBB27EDC1}" type="datetimeFigureOut">
              <a:rPr lang="en-US" smtClean="0"/>
              <a:t>7/13/2021</a:t>
            </a:fld>
            <a:endParaRPr lang="en-US" dirty="0"/>
          </a:p>
        </p:txBody>
      </p:sp>
      <p:sp>
        <p:nvSpPr>
          <p:cNvPr id="10" name="Slide Number Placeholder 9"/>
          <p:cNvSpPr>
            <a:spLocks noGrp="1"/>
          </p:cNvSpPr>
          <p:nvPr>
            <p:ph type="sldNum" sz="quarter" idx="16"/>
          </p:nvPr>
        </p:nvSpPr>
        <p:spPr/>
        <p:txBody>
          <a:bodyPr rtlCol="0"/>
          <a:lstStyle/>
          <a:p>
            <a:fld id="{5E355906-6B5E-43F9-981D-8B8E1231FAA0}" type="slidenum">
              <a:rPr lang="en-US" smtClean="0"/>
              <a:t>‹#›</a:t>
            </a:fld>
            <a:endParaRPr lang="en-US" dirty="0"/>
          </a:p>
        </p:txBody>
      </p:sp>
      <p:sp>
        <p:nvSpPr>
          <p:cNvPr id="12" name="Footer Placeholder 11"/>
          <p:cNvSpPr>
            <a:spLocks noGrp="1"/>
          </p:cNvSpPr>
          <p:nvPr>
            <p:ph type="ftr" sz="quarter" idx="17"/>
          </p:nvPr>
        </p:nvSpPr>
        <p:spPr/>
        <p:txBody>
          <a:bodyPr rtlCol="0"/>
          <a:lstStyle/>
          <a:p>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40080" y="1813563"/>
            <a:ext cx="5654040" cy="5129425"/>
          </a:xfrm>
        </p:spPr>
        <p:txBody>
          <a:bodyPr/>
          <a:lstStyle>
            <a:lvl1pPr>
              <a:defRPr sz="3600"/>
            </a:lvl1pPr>
            <a:lvl2pPr>
              <a:defRPr sz="31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7480" y="1813563"/>
            <a:ext cx="5654040" cy="5129425"/>
          </a:xfrm>
        </p:spPr>
        <p:txBody>
          <a:bodyPr/>
          <a:lstStyle>
            <a:lvl1pPr>
              <a:defRPr sz="3600"/>
            </a:lvl1pPr>
            <a:lvl2pPr>
              <a:defRPr sz="31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5535147-22F5-034C-B8B2-06FDDA8BEB6B}" type="datetimeFigureOut">
              <a:rPr lang="en-US">
                <a:solidFill>
                  <a:prstClr val="black">
                    <a:tint val="75000"/>
                  </a:prstClr>
                </a:solidFill>
              </a:rPr>
              <a:pPr>
                <a:defRPr/>
              </a:pPr>
              <a:t>7/13/2021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8F82293-AC17-464D-BD27-7AA14A82CE3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488002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40080" y="1739795"/>
            <a:ext cx="5656263" cy="725064"/>
          </a:xfrm>
        </p:spPr>
        <p:txBody>
          <a:bodyPr anchor="b"/>
          <a:lstStyle>
            <a:lvl1pPr marL="0" indent="0">
              <a:buNone/>
              <a:defRPr sz="3100" b="1"/>
            </a:lvl1pPr>
            <a:lvl2pPr marL="587822" indent="0">
              <a:buNone/>
              <a:defRPr sz="2600" b="1"/>
            </a:lvl2pPr>
            <a:lvl3pPr marL="1175644" indent="0">
              <a:buNone/>
              <a:defRPr sz="2300" b="1"/>
            </a:lvl3pPr>
            <a:lvl4pPr marL="1763466" indent="0">
              <a:buNone/>
              <a:defRPr sz="2100" b="1"/>
            </a:lvl4pPr>
            <a:lvl5pPr marL="2351288" indent="0">
              <a:buNone/>
              <a:defRPr sz="2100" b="1"/>
            </a:lvl5pPr>
            <a:lvl6pPr marL="2939110" indent="0">
              <a:buNone/>
              <a:defRPr sz="2100" b="1"/>
            </a:lvl6pPr>
            <a:lvl7pPr marL="3526932" indent="0">
              <a:buNone/>
              <a:defRPr sz="2100" b="1"/>
            </a:lvl7pPr>
            <a:lvl8pPr marL="4114754" indent="0">
              <a:buNone/>
              <a:defRPr sz="2100" b="1"/>
            </a:lvl8pPr>
            <a:lvl9pPr marL="4702576" indent="0">
              <a:buNone/>
              <a:defRPr sz="2100" b="1"/>
            </a:lvl9pPr>
          </a:lstStyle>
          <a:p>
            <a:pPr lvl="0"/>
            <a:r>
              <a:rPr lang="en-US"/>
              <a:t>Click to edit Master text styles</a:t>
            </a:r>
          </a:p>
        </p:txBody>
      </p:sp>
      <p:sp>
        <p:nvSpPr>
          <p:cNvPr id="4" name="Content Placeholder 3"/>
          <p:cNvSpPr>
            <a:spLocks noGrp="1"/>
          </p:cNvSpPr>
          <p:nvPr>
            <p:ph sz="half" idx="2"/>
          </p:nvPr>
        </p:nvSpPr>
        <p:spPr>
          <a:xfrm>
            <a:off x="640080" y="2464859"/>
            <a:ext cx="5656263" cy="4478126"/>
          </a:xfrm>
        </p:spPr>
        <p:txBody>
          <a:bodyPr/>
          <a:lstStyle>
            <a:lvl1pPr>
              <a:defRPr sz="3100"/>
            </a:lvl1pPr>
            <a:lvl2pPr>
              <a:defRPr sz="26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03037" y="1739795"/>
            <a:ext cx="5658485" cy="725064"/>
          </a:xfrm>
        </p:spPr>
        <p:txBody>
          <a:bodyPr anchor="b"/>
          <a:lstStyle>
            <a:lvl1pPr marL="0" indent="0">
              <a:buNone/>
              <a:defRPr sz="3100" b="1"/>
            </a:lvl1pPr>
            <a:lvl2pPr marL="587822" indent="0">
              <a:buNone/>
              <a:defRPr sz="2600" b="1"/>
            </a:lvl2pPr>
            <a:lvl3pPr marL="1175644" indent="0">
              <a:buNone/>
              <a:defRPr sz="2300" b="1"/>
            </a:lvl3pPr>
            <a:lvl4pPr marL="1763466" indent="0">
              <a:buNone/>
              <a:defRPr sz="2100" b="1"/>
            </a:lvl4pPr>
            <a:lvl5pPr marL="2351288" indent="0">
              <a:buNone/>
              <a:defRPr sz="2100" b="1"/>
            </a:lvl5pPr>
            <a:lvl6pPr marL="2939110" indent="0">
              <a:buNone/>
              <a:defRPr sz="2100" b="1"/>
            </a:lvl6pPr>
            <a:lvl7pPr marL="3526932" indent="0">
              <a:buNone/>
              <a:defRPr sz="2100" b="1"/>
            </a:lvl7pPr>
            <a:lvl8pPr marL="4114754" indent="0">
              <a:buNone/>
              <a:defRPr sz="2100" b="1"/>
            </a:lvl8pPr>
            <a:lvl9pPr marL="4702576"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503037" y="2464859"/>
            <a:ext cx="5658485" cy="4478126"/>
          </a:xfrm>
        </p:spPr>
        <p:txBody>
          <a:bodyPr/>
          <a:lstStyle>
            <a:lvl1pPr>
              <a:defRPr sz="3100"/>
            </a:lvl1pPr>
            <a:lvl2pPr>
              <a:defRPr sz="26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E51A544D-B229-B045-AABC-2FDECAB476D8}" type="datetimeFigureOut">
              <a:rPr lang="en-US">
                <a:solidFill>
                  <a:prstClr val="black">
                    <a:tint val="75000"/>
                  </a:prstClr>
                </a:solidFill>
              </a:rPr>
              <a:pPr>
                <a:defRPr/>
              </a:pPr>
              <a:t>7/13/2021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3F737E5-3882-1448-BC35-48C857F9220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070703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CF14412-999F-9845-BB6B-875631259EC6}" type="datetimeFigureOut">
              <a:rPr lang="en-US">
                <a:solidFill>
                  <a:prstClr val="black">
                    <a:tint val="75000"/>
                  </a:prstClr>
                </a:solidFill>
              </a:rPr>
              <a:pPr>
                <a:defRPr/>
              </a:pPr>
              <a:t>7/13/2021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F5EF3769-3F0F-5242-A710-EA3D2B60817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052642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0082" y="309457"/>
            <a:ext cx="4211638" cy="1316990"/>
          </a:xfrm>
        </p:spPr>
        <p:txBody>
          <a:bodyPr anchor="b"/>
          <a:lstStyle>
            <a:lvl1pPr algn="l">
              <a:defRPr sz="2600" b="1"/>
            </a:lvl1pPr>
          </a:lstStyle>
          <a:p>
            <a:r>
              <a:rPr lang="en-US"/>
              <a:t>Click to edit Master title style</a:t>
            </a:r>
          </a:p>
        </p:txBody>
      </p:sp>
      <p:sp>
        <p:nvSpPr>
          <p:cNvPr id="3" name="Content Placeholder 2"/>
          <p:cNvSpPr>
            <a:spLocks noGrp="1"/>
          </p:cNvSpPr>
          <p:nvPr>
            <p:ph idx="1"/>
          </p:nvPr>
        </p:nvSpPr>
        <p:spPr>
          <a:xfrm>
            <a:off x="5005071" y="309460"/>
            <a:ext cx="7156450" cy="6633528"/>
          </a:xfrm>
        </p:spPr>
        <p:txBody>
          <a:bodyPr/>
          <a:lstStyle>
            <a:lvl1pPr>
              <a:defRPr sz="4100"/>
            </a:lvl1pPr>
            <a:lvl2pPr>
              <a:defRPr sz="3600"/>
            </a:lvl2pPr>
            <a:lvl3pPr>
              <a:defRPr sz="3100"/>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40082" y="1626450"/>
            <a:ext cx="4211638" cy="5316538"/>
          </a:xfrm>
        </p:spPr>
        <p:txBody>
          <a:bodyPr/>
          <a:lstStyle>
            <a:lvl1pPr marL="0" indent="0">
              <a:buNone/>
              <a:defRPr sz="1800"/>
            </a:lvl1pPr>
            <a:lvl2pPr marL="587822" indent="0">
              <a:buNone/>
              <a:defRPr sz="1500"/>
            </a:lvl2pPr>
            <a:lvl3pPr marL="1175644" indent="0">
              <a:buNone/>
              <a:defRPr sz="1300"/>
            </a:lvl3pPr>
            <a:lvl4pPr marL="1763466" indent="0">
              <a:buNone/>
              <a:defRPr sz="1200"/>
            </a:lvl4pPr>
            <a:lvl5pPr marL="2351288" indent="0">
              <a:buNone/>
              <a:defRPr sz="1200"/>
            </a:lvl5pPr>
            <a:lvl6pPr marL="2939110" indent="0">
              <a:buNone/>
              <a:defRPr sz="1200"/>
            </a:lvl6pPr>
            <a:lvl7pPr marL="3526932" indent="0">
              <a:buNone/>
              <a:defRPr sz="1200"/>
            </a:lvl7pPr>
            <a:lvl8pPr marL="4114754" indent="0">
              <a:buNone/>
              <a:defRPr sz="1200"/>
            </a:lvl8pPr>
            <a:lvl9pPr marL="4702576" indent="0">
              <a:buNone/>
              <a:defRPr sz="12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78B3E81-271E-3841-BEAB-A39524283C8B}" type="datetimeFigureOut">
              <a:rPr lang="en-US">
                <a:solidFill>
                  <a:prstClr val="black">
                    <a:tint val="75000"/>
                  </a:prstClr>
                </a:solidFill>
              </a:rPr>
              <a:pPr>
                <a:defRPr/>
              </a:pPr>
              <a:t>7/13/2021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E02F97E-9397-2649-B92F-C924EB6B5D7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525106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09205" y="5440680"/>
            <a:ext cx="7680960" cy="642303"/>
          </a:xfrm>
        </p:spPr>
        <p:txBody>
          <a:bodyPr anchor="b"/>
          <a:lstStyle>
            <a:lvl1pPr algn="l">
              <a:defRPr sz="2600" b="1"/>
            </a:lvl1pPr>
          </a:lstStyle>
          <a:p>
            <a:r>
              <a:rPr lang="en-US"/>
              <a:t>Click to edit Master title style</a:t>
            </a:r>
          </a:p>
        </p:txBody>
      </p:sp>
      <p:sp>
        <p:nvSpPr>
          <p:cNvPr id="3" name="Picture Placeholder 2"/>
          <p:cNvSpPr>
            <a:spLocks noGrp="1"/>
          </p:cNvSpPr>
          <p:nvPr>
            <p:ph type="pic" idx="1"/>
          </p:nvPr>
        </p:nvSpPr>
        <p:spPr>
          <a:xfrm>
            <a:off x="2509205" y="694478"/>
            <a:ext cx="7680960" cy="4663440"/>
          </a:xfrm>
        </p:spPr>
        <p:txBody>
          <a:bodyPr rtlCol="0">
            <a:normAutofit/>
          </a:bodyPr>
          <a:lstStyle>
            <a:lvl1pPr marL="0" indent="0">
              <a:buNone/>
              <a:defRPr sz="4100"/>
            </a:lvl1pPr>
            <a:lvl2pPr marL="587822" indent="0">
              <a:buNone/>
              <a:defRPr sz="3600"/>
            </a:lvl2pPr>
            <a:lvl3pPr marL="1175644" indent="0">
              <a:buNone/>
              <a:defRPr sz="3100"/>
            </a:lvl3pPr>
            <a:lvl4pPr marL="1763466" indent="0">
              <a:buNone/>
              <a:defRPr sz="2600"/>
            </a:lvl4pPr>
            <a:lvl5pPr marL="2351288" indent="0">
              <a:buNone/>
              <a:defRPr sz="2600"/>
            </a:lvl5pPr>
            <a:lvl6pPr marL="2939110" indent="0">
              <a:buNone/>
              <a:defRPr sz="2600"/>
            </a:lvl6pPr>
            <a:lvl7pPr marL="3526932" indent="0">
              <a:buNone/>
              <a:defRPr sz="2600"/>
            </a:lvl7pPr>
            <a:lvl8pPr marL="4114754" indent="0">
              <a:buNone/>
              <a:defRPr sz="2600"/>
            </a:lvl8pPr>
            <a:lvl9pPr marL="4702576" indent="0">
              <a:buNone/>
              <a:defRPr sz="2600"/>
            </a:lvl9pPr>
          </a:lstStyle>
          <a:p>
            <a:pPr lvl="0"/>
            <a:r>
              <a:rPr lang="en-US" noProof="0"/>
              <a:t>Click icon to add picture</a:t>
            </a:r>
          </a:p>
        </p:txBody>
      </p:sp>
      <p:sp>
        <p:nvSpPr>
          <p:cNvPr id="4" name="Text Placeholder 3"/>
          <p:cNvSpPr>
            <a:spLocks noGrp="1"/>
          </p:cNvSpPr>
          <p:nvPr>
            <p:ph type="body" sz="half" idx="2"/>
          </p:nvPr>
        </p:nvSpPr>
        <p:spPr>
          <a:xfrm>
            <a:off x="2509205" y="6082983"/>
            <a:ext cx="7680960" cy="912177"/>
          </a:xfrm>
        </p:spPr>
        <p:txBody>
          <a:bodyPr/>
          <a:lstStyle>
            <a:lvl1pPr marL="0" indent="0">
              <a:buNone/>
              <a:defRPr sz="1800"/>
            </a:lvl1pPr>
            <a:lvl2pPr marL="587822" indent="0">
              <a:buNone/>
              <a:defRPr sz="1500"/>
            </a:lvl2pPr>
            <a:lvl3pPr marL="1175644" indent="0">
              <a:buNone/>
              <a:defRPr sz="1300"/>
            </a:lvl3pPr>
            <a:lvl4pPr marL="1763466" indent="0">
              <a:buNone/>
              <a:defRPr sz="1200"/>
            </a:lvl4pPr>
            <a:lvl5pPr marL="2351288" indent="0">
              <a:buNone/>
              <a:defRPr sz="1200"/>
            </a:lvl5pPr>
            <a:lvl6pPr marL="2939110" indent="0">
              <a:buNone/>
              <a:defRPr sz="1200"/>
            </a:lvl6pPr>
            <a:lvl7pPr marL="3526932" indent="0">
              <a:buNone/>
              <a:defRPr sz="1200"/>
            </a:lvl7pPr>
            <a:lvl8pPr marL="4114754" indent="0">
              <a:buNone/>
              <a:defRPr sz="1200"/>
            </a:lvl8pPr>
            <a:lvl9pPr marL="4702576" indent="0">
              <a:buNone/>
              <a:defRPr sz="12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A4F1922-B99D-CB4C-BE2A-9DBDCD7F4915}" type="datetimeFigureOut">
              <a:rPr lang="en-US">
                <a:solidFill>
                  <a:prstClr val="black">
                    <a:tint val="75000"/>
                  </a:prstClr>
                </a:solidFill>
              </a:rPr>
              <a:pPr>
                <a:defRPr/>
              </a:pPr>
              <a:t>7/13/2021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78B8677-605C-FE48-995A-BD0AE662104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981118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0120" y="2414485"/>
            <a:ext cx="10881360" cy="1666028"/>
          </a:xfrm>
        </p:spPr>
        <p:txBody>
          <a:bodyPr/>
          <a:lstStyle/>
          <a:p>
            <a:r>
              <a:rPr lang="en-US"/>
              <a:t>Click to edit Master title style</a:t>
            </a:r>
          </a:p>
        </p:txBody>
      </p:sp>
      <p:sp>
        <p:nvSpPr>
          <p:cNvPr id="3" name="Subtitle 2"/>
          <p:cNvSpPr>
            <a:spLocks noGrp="1"/>
          </p:cNvSpPr>
          <p:nvPr>
            <p:ph type="subTitle" idx="1"/>
          </p:nvPr>
        </p:nvSpPr>
        <p:spPr>
          <a:xfrm>
            <a:off x="1920240" y="4404360"/>
            <a:ext cx="8961120" cy="1986280"/>
          </a:xfrm>
        </p:spPr>
        <p:txBody>
          <a:bodyPr/>
          <a:lstStyle>
            <a:lvl1pPr marL="0" indent="0" algn="ctr">
              <a:buNone/>
              <a:defRPr>
                <a:solidFill>
                  <a:schemeClr val="tx1">
                    <a:tint val="75000"/>
                  </a:schemeClr>
                </a:solidFill>
              </a:defRPr>
            </a:lvl1pPr>
            <a:lvl2pPr marL="587822" indent="0" algn="ctr">
              <a:buNone/>
              <a:defRPr>
                <a:solidFill>
                  <a:schemeClr val="tx1">
                    <a:tint val="75000"/>
                  </a:schemeClr>
                </a:solidFill>
              </a:defRPr>
            </a:lvl2pPr>
            <a:lvl3pPr marL="1175644" indent="0" algn="ctr">
              <a:buNone/>
              <a:defRPr>
                <a:solidFill>
                  <a:schemeClr val="tx1">
                    <a:tint val="75000"/>
                  </a:schemeClr>
                </a:solidFill>
              </a:defRPr>
            </a:lvl3pPr>
            <a:lvl4pPr marL="1763466" indent="0" algn="ctr">
              <a:buNone/>
              <a:defRPr>
                <a:solidFill>
                  <a:schemeClr val="tx1">
                    <a:tint val="75000"/>
                  </a:schemeClr>
                </a:solidFill>
              </a:defRPr>
            </a:lvl4pPr>
            <a:lvl5pPr marL="2351288" indent="0" algn="ctr">
              <a:buNone/>
              <a:defRPr>
                <a:solidFill>
                  <a:schemeClr val="tx1">
                    <a:tint val="75000"/>
                  </a:schemeClr>
                </a:solidFill>
              </a:defRPr>
            </a:lvl5pPr>
            <a:lvl6pPr marL="2939110" indent="0" algn="ctr">
              <a:buNone/>
              <a:defRPr>
                <a:solidFill>
                  <a:schemeClr val="tx1">
                    <a:tint val="75000"/>
                  </a:schemeClr>
                </a:solidFill>
              </a:defRPr>
            </a:lvl6pPr>
            <a:lvl7pPr marL="3526932" indent="0" algn="ctr">
              <a:buNone/>
              <a:defRPr>
                <a:solidFill>
                  <a:schemeClr val="tx1">
                    <a:tint val="75000"/>
                  </a:schemeClr>
                </a:solidFill>
              </a:defRPr>
            </a:lvl7pPr>
            <a:lvl8pPr marL="4114754" indent="0" algn="ctr">
              <a:buNone/>
              <a:defRPr>
                <a:solidFill>
                  <a:schemeClr val="tx1">
                    <a:tint val="75000"/>
                  </a:schemeClr>
                </a:solidFill>
              </a:defRPr>
            </a:lvl8pPr>
            <a:lvl9pPr marL="470257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EEABD72A-C9F2-0340-A1C6-542349F4AF72}" type="datetimeFigureOut">
              <a:rPr lang="en-US">
                <a:solidFill>
                  <a:prstClr val="black">
                    <a:tint val="75000"/>
                  </a:prstClr>
                </a:solidFill>
              </a:rPr>
              <a:pPr>
                <a:defRPr/>
              </a:pPr>
              <a:t>7/13/2021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34D1BA-A711-B347-9D62-CE587B71AB9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161835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5pPr marL="2645199" marR="0" indent="-293911" algn="l" defTabSz="587822" rtl="0" eaLnBrk="1" fontAlgn="base" latinLnBrk="0" hangingPunct="1">
              <a:lnSpc>
                <a:spcPct val="100000"/>
              </a:lnSpc>
              <a:spcBef>
                <a:spcPct val="20000"/>
              </a:spcBef>
              <a:spcAft>
                <a:spcPct val="0"/>
              </a:spcAft>
              <a:buClrTx/>
              <a:buSzTx/>
              <a:buFont typeface="Arial"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4095554" y="7203866"/>
            <a:ext cx="1980131" cy="413808"/>
          </a:xfrm>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a:xfrm>
            <a:off x="6674587" y="7203866"/>
            <a:ext cx="2687320" cy="413808"/>
          </a:xfrm>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10181390" y="7203866"/>
            <a:ext cx="1980131" cy="413808"/>
          </a:xfrm>
        </p:spPr>
        <p:txBody>
          <a:bodyPr/>
          <a:lstStyle>
            <a:lvl1pPr>
              <a:defRPr/>
            </a:lvl1pPr>
          </a:lstStyle>
          <a:p>
            <a:pPr>
              <a:defRPr/>
            </a:pPr>
            <a:fld id="{B499D6CC-703E-3146-BB19-CAA7F4ACA70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759737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11238" y="4994490"/>
            <a:ext cx="10881360" cy="1543685"/>
          </a:xfrm>
        </p:spPr>
        <p:txBody>
          <a:bodyPr anchor="t"/>
          <a:lstStyle>
            <a:lvl1pPr algn="l">
              <a:defRPr sz="5100" b="1" cap="all"/>
            </a:lvl1pPr>
          </a:lstStyle>
          <a:p>
            <a:r>
              <a:rPr lang="en-US"/>
              <a:t>Click to edit Master title style</a:t>
            </a:r>
          </a:p>
        </p:txBody>
      </p:sp>
      <p:sp>
        <p:nvSpPr>
          <p:cNvPr id="3" name="Text Placeholder 2"/>
          <p:cNvSpPr>
            <a:spLocks noGrp="1"/>
          </p:cNvSpPr>
          <p:nvPr>
            <p:ph type="body" idx="1"/>
          </p:nvPr>
        </p:nvSpPr>
        <p:spPr>
          <a:xfrm>
            <a:off x="1011238" y="3294275"/>
            <a:ext cx="10881360" cy="1700212"/>
          </a:xfrm>
        </p:spPr>
        <p:txBody>
          <a:bodyPr anchor="b"/>
          <a:lstStyle>
            <a:lvl1pPr marL="0" indent="0">
              <a:buNone/>
              <a:defRPr sz="2600">
                <a:solidFill>
                  <a:schemeClr val="tx1">
                    <a:tint val="75000"/>
                  </a:schemeClr>
                </a:solidFill>
              </a:defRPr>
            </a:lvl1pPr>
            <a:lvl2pPr marL="587822" indent="0">
              <a:buNone/>
              <a:defRPr sz="2300">
                <a:solidFill>
                  <a:schemeClr val="tx1">
                    <a:tint val="75000"/>
                  </a:schemeClr>
                </a:solidFill>
              </a:defRPr>
            </a:lvl2pPr>
            <a:lvl3pPr marL="1175644" indent="0">
              <a:buNone/>
              <a:defRPr sz="2100">
                <a:solidFill>
                  <a:schemeClr val="tx1">
                    <a:tint val="75000"/>
                  </a:schemeClr>
                </a:solidFill>
              </a:defRPr>
            </a:lvl3pPr>
            <a:lvl4pPr marL="1763466" indent="0">
              <a:buNone/>
              <a:defRPr sz="1800">
                <a:solidFill>
                  <a:schemeClr val="tx1">
                    <a:tint val="75000"/>
                  </a:schemeClr>
                </a:solidFill>
              </a:defRPr>
            </a:lvl4pPr>
            <a:lvl5pPr marL="2351288" indent="0">
              <a:buNone/>
              <a:defRPr sz="1800">
                <a:solidFill>
                  <a:schemeClr val="tx1">
                    <a:tint val="75000"/>
                  </a:schemeClr>
                </a:solidFill>
              </a:defRPr>
            </a:lvl5pPr>
            <a:lvl6pPr marL="2939110" indent="0">
              <a:buNone/>
              <a:defRPr sz="1800">
                <a:solidFill>
                  <a:schemeClr val="tx1">
                    <a:tint val="75000"/>
                  </a:schemeClr>
                </a:solidFill>
              </a:defRPr>
            </a:lvl6pPr>
            <a:lvl7pPr marL="3526932" indent="0">
              <a:buNone/>
              <a:defRPr sz="1800">
                <a:solidFill>
                  <a:schemeClr val="tx1">
                    <a:tint val="75000"/>
                  </a:schemeClr>
                </a:solidFill>
              </a:defRPr>
            </a:lvl7pPr>
            <a:lvl8pPr marL="4114754" indent="0">
              <a:buNone/>
              <a:defRPr sz="1800">
                <a:solidFill>
                  <a:schemeClr val="tx1">
                    <a:tint val="75000"/>
                  </a:schemeClr>
                </a:solidFill>
              </a:defRPr>
            </a:lvl8pPr>
            <a:lvl9pPr marL="4702576" indent="0">
              <a:buNone/>
              <a:defRPr sz="1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A9F231D-2005-B34D-91AF-4BDBAF8F03CB}" type="datetimeFigureOut">
              <a:rPr lang="en-US">
                <a:solidFill>
                  <a:prstClr val="black">
                    <a:tint val="75000"/>
                  </a:prstClr>
                </a:solidFill>
              </a:rPr>
              <a:pPr>
                <a:defRPr/>
              </a:pPr>
              <a:t>7/13/2021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9E0203C-6F2F-DC45-8F68-26E31F6B13D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146713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40080" y="1813563"/>
            <a:ext cx="5654040" cy="5129425"/>
          </a:xfrm>
        </p:spPr>
        <p:txBody>
          <a:bodyPr/>
          <a:lstStyle>
            <a:lvl1pPr>
              <a:defRPr sz="3600"/>
            </a:lvl1pPr>
            <a:lvl2pPr>
              <a:defRPr sz="31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7480" y="1813563"/>
            <a:ext cx="5654040" cy="5129425"/>
          </a:xfrm>
        </p:spPr>
        <p:txBody>
          <a:bodyPr/>
          <a:lstStyle>
            <a:lvl1pPr>
              <a:defRPr sz="3600"/>
            </a:lvl1pPr>
            <a:lvl2pPr>
              <a:defRPr sz="31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5535147-22F5-034C-B8B2-06FDDA8BEB6B}" type="datetimeFigureOut">
              <a:rPr lang="en-US">
                <a:solidFill>
                  <a:prstClr val="black">
                    <a:tint val="75000"/>
                  </a:prstClr>
                </a:solidFill>
              </a:rPr>
              <a:pPr>
                <a:defRPr/>
              </a:pPr>
              <a:t>7/13/2021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8F82293-AC17-464D-BD27-7AA14A82CE3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649952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40080" y="1739795"/>
            <a:ext cx="5656263" cy="725064"/>
          </a:xfrm>
        </p:spPr>
        <p:txBody>
          <a:bodyPr anchor="b"/>
          <a:lstStyle>
            <a:lvl1pPr marL="0" indent="0">
              <a:buNone/>
              <a:defRPr sz="3100" b="1"/>
            </a:lvl1pPr>
            <a:lvl2pPr marL="587822" indent="0">
              <a:buNone/>
              <a:defRPr sz="2600" b="1"/>
            </a:lvl2pPr>
            <a:lvl3pPr marL="1175644" indent="0">
              <a:buNone/>
              <a:defRPr sz="2300" b="1"/>
            </a:lvl3pPr>
            <a:lvl4pPr marL="1763466" indent="0">
              <a:buNone/>
              <a:defRPr sz="2100" b="1"/>
            </a:lvl4pPr>
            <a:lvl5pPr marL="2351288" indent="0">
              <a:buNone/>
              <a:defRPr sz="2100" b="1"/>
            </a:lvl5pPr>
            <a:lvl6pPr marL="2939110" indent="0">
              <a:buNone/>
              <a:defRPr sz="2100" b="1"/>
            </a:lvl6pPr>
            <a:lvl7pPr marL="3526932" indent="0">
              <a:buNone/>
              <a:defRPr sz="2100" b="1"/>
            </a:lvl7pPr>
            <a:lvl8pPr marL="4114754" indent="0">
              <a:buNone/>
              <a:defRPr sz="2100" b="1"/>
            </a:lvl8pPr>
            <a:lvl9pPr marL="4702576" indent="0">
              <a:buNone/>
              <a:defRPr sz="2100" b="1"/>
            </a:lvl9pPr>
          </a:lstStyle>
          <a:p>
            <a:pPr lvl="0"/>
            <a:r>
              <a:rPr lang="en-US"/>
              <a:t>Click to edit Master text styles</a:t>
            </a:r>
          </a:p>
        </p:txBody>
      </p:sp>
      <p:sp>
        <p:nvSpPr>
          <p:cNvPr id="4" name="Content Placeholder 3"/>
          <p:cNvSpPr>
            <a:spLocks noGrp="1"/>
          </p:cNvSpPr>
          <p:nvPr>
            <p:ph sz="half" idx="2"/>
          </p:nvPr>
        </p:nvSpPr>
        <p:spPr>
          <a:xfrm>
            <a:off x="640080" y="2464859"/>
            <a:ext cx="5656263" cy="4478126"/>
          </a:xfrm>
        </p:spPr>
        <p:txBody>
          <a:bodyPr/>
          <a:lstStyle>
            <a:lvl1pPr>
              <a:defRPr sz="3100"/>
            </a:lvl1pPr>
            <a:lvl2pPr>
              <a:defRPr sz="26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03037" y="1739795"/>
            <a:ext cx="5658485" cy="725064"/>
          </a:xfrm>
        </p:spPr>
        <p:txBody>
          <a:bodyPr anchor="b"/>
          <a:lstStyle>
            <a:lvl1pPr marL="0" indent="0">
              <a:buNone/>
              <a:defRPr sz="3100" b="1"/>
            </a:lvl1pPr>
            <a:lvl2pPr marL="587822" indent="0">
              <a:buNone/>
              <a:defRPr sz="2600" b="1"/>
            </a:lvl2pPr>
            <a:lvl3pPr marL="1175644" indent="0">
              <a:buNone/>
              <a:defRPr sz="2300" b="1"/>
            </a:lvl3pPr>
            <a:lvl4pPr marL="1763466" indent="0">
              <a:buNone/>
              <a:defRPr sz="2100" b="1"/>
            </a:lvl4pPr>
            <a:lvl5pPr marL="2351288" indent="0">
              <a:buNone/>
              <a:defRPr sz="2100" b="1"/>
            </a:lvl5pPr>
            <a:lvl6pPr marL="2939110" indent="0">
              <a:buNone/>
              <a:defRPr sz="2100" b="1"/>
            </a:lvl6pPr>
            <a:lvl7pPr marL="3526932" indent="0">
              <a:buNone/>
              <a:defRPr sz="2100" b="1"/>
            </a:lvl7pPr>
            <a:lvl8pPr marL="4114754" indent="0">
              <a:buNone/>
              <a:defRPr sz="2100" b="1"/>
            </a:lvl8pPr>
            <a:lvl9pPr marL="4702576"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503037" y="2464859"/>
            <a:ext cx="5658485" cy="4478126"/>
          </a:xfrm>
        </p:spPr>
        <p:txBody>
          <a:bodyPr/>
          <a:lstStyle>
            <a:lvl1pPr>
              <a:defRPr sz="3100"/>
            </a:lvl1pPr>
            <a:lvl2pPr>
              <a:defRPr sz="26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E51A544D-B229-B045-AABC-2FDECAB476D8}" type="datetimeFigureOut">
              <a:rPr lang="en-US">
                <a:solidFill>
                  <a:prstClr val="black">
                    <a:tint val="75000"/>
                  </a:prstClr>
                </a:solidFill>
              </a:rPr>
              <a:pPr>
                <a:defRPr/>
              </a:pPr>
              <a:t>7/13/2021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3F737E5-3882-1448-BC35-48C857F9220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73450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46763" y="309458"/>
            <a:ext cx="11414760" cy="985943"/>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853440" y="2763520"/>
            <a:ext cx="5440680" cy="405892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720841" y="2763520"/>
            <a:ext cx="5440680" cy="405892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737DAD4E-EBA8-4254-9196-603FBB27EDC1}" type="datetimeFigureOut">
              <a:rPr lang="en-US" smtClean="0"/>
              <a:t>7/13/2021</a:t>
            </a:fld>
            <a:endParaRPr lang="en-US" dirty="0"/>
          </a:p>
        </p:txBody>
      </p:sp>
      <p:sp>
        <p:nvSpPr>
          <p:cNvPr id="12" name="Slide Number Placeholder 11"/>
          <p:cNvSpPr>
            <a:spLocks noGrp="1"/>
          </p:cNvSpPr>
          <p:nvPr>
            <p:ph type="sldNum" sz="quarter" idx="16"/>
          </p:nvPr>
        </p:nvSpPr>
        <p:spPr/>
        <p:txBody>
          <a:bodyPr rtlCol="0"/>
          <a:lstStyle/>
          <a:p>
            <a:fld id="{5E355906-6B5E-43F9-981D-8B8E1231FAA0}" type="slidenum">
              <a:rPr lang="en-US" smtClean="0"/>
              <a:t>‹#›</a:t>
            </a:fld>
            <a:endParaRPr lang="en-US" dirty="0"/>
          </a:p>
        </p:txBody>
      </p:sp>
      <p:sp>
        <p:nvSpPr>
          <p:cNvPr id="14" name="Footer Placeholder 13"/>
          <p:cNvSpPr>
            <a:spLocks noGrp="1"/>
          </p:cNvSpPr>
          <p:nvPr>
            <p:ph type="ftr" sz="quarter" idx="17"/>
          </p:nvPr>
        </p:nvSpPr>
        <p:spPr/>
        <p:txBody>
          <a:bodyPr rtlCol="0"/>
          <a:lstStyle/>
          <a:p>
            <a:endParaRPr lang="en-US" dirty="0"/>
          </a:p>
        </p:txBody>
      </p:sp>
      <p:sp>
        <p:nvSpPr>
          <p:cNvPr id="16" name="Text Placeholder 15"/>
          <p:cNvSpPr>
            <a:spLocks noGrp="1"/>
          </p:cNvSpPr>
          <p:nvPr>
            <p:ph type="body" sz="quarter" idx="1"/>
          </p:nvPr>
        </p:nvSpPr>
        <p:spPr>
          <a:xfrm>
            <a:off x="853440" y="1986280"/>
            <a:ext cx="5440680" cy="725424"/>
          </a:xfrm>
          <a:solidFill>
            <a:schemeClr val="accent2"/>
          </a:solidFill>
        </p:spPr>
        <p:txBody>
          <a:bodyPr rtlCol="0" anchor="ctr"/>
          <a:lstStyle>
            <a:lvl1pPr marL="0" indent="0">
              <a:buFontTx/>
              <a:buNone/>
              <a:defRPr sz="26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6720841" y="1986280"/>
            <a:ext cx="5440680" cy="725424"/>
          </a:xfrm>
          <a:solidFill>
            <a:schemeClr val="accent4"/>
          </a:solidFill>
        </p:spPr>
        <p:txBody>
          <a:bodyPr rtlCol="0" anchor="ctr"/>
          <a:lstStyle>
            <a:lvl1pPr marL="0" indent="0">
              <a:buFontTx/>
              <a:buNone/>
              <a:defRPr sz="26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CF14412-999F-9845-BB6B-875631259EC6}" type="datetimeFigureOut">
              <a:rPr lang="en-US">
                <a:solidFill>
                  <a:prstClr val="black">
                    <a:tint val="75000"/>
                  </a:prstClr>
                </a:solidFill>
              </a:rPr>
              <a:pPr>
                <a:defRPr/>
              </a:pPr>
              <a:t>7/13/2021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F5EF3769-3F0F-5242-A710-EA3D2B60817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09970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0082" y="309457"/>
            <a:ext cx="4211638" cy="1316990"/>
          </a:xfrm>
        </p:spPr>
        <p:txBody>
          <a:bodyPr anchor="b"/>
          <a:lstStyle>
            <a:lvl1pPr algn="l">
              <a:defRPr sz="2600" b="1"/>
            </a:lvl1pPr>
          </a:lstStyle>
          <a:p>
            <a:r>
              <a:rPr lang="en-US"/>
              <a:t>Click to edit Master title style</a:t>
            </a:r>
          </a:p>
        </p:txBody>
      </p:sp>
      <p:sp>
        <p:nvSpPr>
          <p:cNvPr id="3" name="Content Placeholder 2"/>
          <p:cNvSpPr>
            <a:spLocks noGrp="1"/>
          </p:cNvSpPr>
          <p:nvPr>
            <p:ph idx="1"/>
          </p:nvPr>
        </p:nvSpPr>
        <p:spPr>
          <a:xfrm>
            <a:off x="5005071" y="309460"/>
            <a:ext cx="7156450" cy="6633528"/>
          </a:xfrm>
        </p:spPr>
        <p:txBody>
          <a:bodyPr/>
          <a:lstStyle>
            <a:lvl1pPr>
              <a:defRPr sz="4100"/>
            </a:lvl1pPr>
            <a:lvl2pPr>
              <a:defRPr sz="3600"/>
            </a:lvl2pPr>
            <a:lvl3pPr>
              <a:defRPr sz="3100"/>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40082" y="1626450"/>
            <a:ext cx="4211638" cy="5316538"/>
          </a:xfrm>
        </p:spPr>
        <p:txBody>
          <a:bodyPr/>
          <a:lstStyle>
            <a:lvl1pPr marL="0" indent="0">
              <a:buNone/>
              <a:defRPr sz="1800"/>
            </a:lvl1pPr>
            <a:lvl2pPr marL="587822" indent="0">
              <a:buNone/>
              <a:defRPr sz="1500"/>
            </a:lvl2pPr>
            <a:lvl3pPr marL="1175644" indent="0">
              <a:buNone/>
              <a:defRPr sz="1300"/>
            </a:lvl3pPr>
            <a:lvl4pPr marL="1763466" indent="0">
              <a:buNone/>
              <a:defRPr sz="1200"/>
            </a:lvl4pPr>
            <a:lvl5pPr marL="2351288" indent="0">
              <a:buNone/>
              <a:defRPr sz="1200"/>
            </a:lvl5pPr>
            <a:lvl6pPr marL="2939110" indent="0">
              <a:buNone/>
              <a:defRPr sz="1200"/>
            </a:lvl6pPr>
            <a:lvl7pPr marL="3526932" indent="0">
              <a:buNone/>
              <a:defRPr sz="1200"/>
            </a:lvl7pPr>
            <a:lvl8pPr marL="4114754" indent="0">
              <a:buNone/>
              <a:defRPr sz="1200"/>
            </a:lvl8pPr>
            <a:lvl9pPr marL="4702576" indent="0">
              <a:buNone/>
              <a:defRPr sz="12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78B3E81-271E-3841-BEAB-A39524283C8B}" type="datetimeFigureOut">
              <a:rPr lang="en-US">
                <a:solidFill>
                  <a:prstClr val="black">
                    <a:tint val="75000"/>
                  </a:prstClr>
                </a:solidFill>
              </a:rPr>
              <a:pPr>
                <a:defRPr/>
              </a:pPr>
              <a:t>7/13/2021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E02F97E-9397-2649-B92F-C924EB6B5D7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784855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09205" y="5440680"/>
            <a:ext cx="7680960" cy="642303"/>
          </a:xfrm>
        </p:spPr>
        <p:txBody>
          <a:bodyPr anchor="b"/>
          <a:lstStyle>
            <a:lvl1pPr algn="l">
              <a:defRPr sz="2600" b="1"/>
            </a:lvl1pPr>
          </a:lstStyle>
          <a:p>
            <a:r>
              <a:rPr lang="en-US"/>
              <a:t>Click to edit Master title style</a:t>
            </a:r>
          </a:p>
        </p:txBody>
      </p:sp>
      <p:sp>
        <p:nvSpPr>
          <p:cNvPr id="3" name="Picture Placeholder 2"/>
          <p:cNvSpPr>
            <a:spLocks noGrp="1"/>
          </p:cNvSpPr>
          <p:nvPr>
            <p:ph type="pic" idx="1"/>
          </p:nvPr>
        </p:nvSpPr>
        <p:spPr>
          <a:xfrm>
            <a:off x="2509205" y="694478"/>
            <a:ext cx="7680960" cy="4663440"/>
          </a:xfrm>
        </p:spPr>
        <p:txBody>
          <a:bodyPr rtlCol="0">
            <a:normAutofit/>
          </a:bodyPr>
          <a:lstStyle>
            <a:lvl1pPr marL="0" indent="0">
              <a:buNone/>
              <a:defRPr sz="4100"/>
            </a:lvl1pPr>
            <a:lvl2pPr marL="587822" indent="0">
              <a:buNone/>
              <a:defRPr sz="3600"/>
            </a:lvl2pPr>
            <a:lvl3pPr marL="1175644" indent="0">
              <a:buNone/>
              <a:defRPr sz="3100"/>
            </a:lvl3pPr>
            <a:lvl4pPr marL="1763466" indent="0">
              <a:buNone/>
              <a:defRPr sz="2600"/>
            </a:lvl4pPr>
            <a:lvl5pPr marL="2351288" indent="0">
              <a:buNone/>
              <a:defRPr sz="2600"/>
            </a:lvl5pPr>
            <a:lvl6pPr marL="2939110" indent="0">
              <a:buNone/>
              <a:defRPr sz="2600"/>
            </a:lvl6pPr>
            <a:lvl7pPr marL="3526932" indent="0">
              <a:buNone/>
              <a:defRPr sz="2600"/>
            </a:lvl7pPr>
            <a:lvl8pPr marL="4114754" indent="0">
              <a:buNone/>
              <a:defRPr sz="2600"/>
            </a:lvl8pPr>
            <a:lvl9pPr marL="4702576" indent="0">
              <a:buNone/>
              <a:defRPr sz="2600"/>
            </a:lvl9pPr>
          </a:lstStyle>
          <a:p>
            <a:pPr lvl="0"/>
            <a:r>
              <a:rPr lang="en-US" noProof="0"/>
              <a:t>Click icon to add picture</a:t>
            </a:r>
          </a:p>
        </p:txBody>
      </p:sp>
      <p:sp>
        <p:nvSpPr>
          <p:cNvPr id="4" name="Text Placeholder 3"/>
          <p:cNvSpPr>
            <a:spLocks noGrp="1"/>
          </p:cNvSpPr>
          <p:nvPr>
            <p:ph type="body" sz="half" idx="2"/>
          </p:nvPr>
        </p:nvSpPr>
        <p:spPr>
          <a:xfrm>
            <a:off x="2509205" y="6082983"/>
            <a:ext cx="7680960" cy="912177"/>
          </a:xfrm>
        </p:spPr>
        <p:txBody>
          <a:bodyPr/>
          <a:lstStyle>
            <a:lvl1pPr marL="0" indent="0">
              <a:buNone/>
              <a:defRPr sz="1800"/>
            </a:lvl1pPr>
            <a:lvl2pPr marL="587822" indent="0">
              <a:buNone/>
              <a:defRPr sz="1500"/>
            </a:lvl2pPr>
            <a:lvl3pPr marL="1175644" indent="0">
              <a:buNone/>
              <a:defRPr sz="1300"/>
            </a:lvl3pPr>
            <a:lvl4pPr marL="1763466" indent="0">
              <a:buNone/>
              <a:defRPr sz="1200"/>
            </a:lvl4pPr>
            <a:lvl5pPr marL="2351288" indent="0">
              <a:buNone/>
              <a:defRPr sz="1200"/>
            </a:lvl5pPr>
            <a:lvl6pPr marL="2939110" indent="0">
              <a:buNone/>
              <a:defRPr sz="1200"/>
            </a:lvl6pPr>
            <a:lvl7pPr marL="3526932" indent="0">
              <a:buNone/>
              <a:defRPr sz="1200"/>
            </a:lvl7pPr>
            <a:lvl8pPr marL="4114754" indent="0">
              <a:buNone/>
              <a:defRPr sz="1200"/>
            </a:lvl8pPr>
            <a:lvl9pPr marL="4702576" indent="0">
              <a:buNone/>
              <a:defRPr sz="12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A4F1922-B99D-CB4C-BE2A-9DBDCD7F4915}" type="datetimeFigureOut">
              <a:rPr lang="en-US">
                <a:solidFill>
                  <a:prstClr val="black">
                    <a:tint val="75000"/>
                  </a:prstClr>
                </a:solidFill>
              </a:rPr>
              <a:pPr>
                <a:defRPr/>
              </a:pPr>
              <a:t>7/13/2021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78B8677-605C-FE48-995A-BD0AE662104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224139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60120" y="2409444"/>
            <a:ext cx="10881360" cy="584775"/>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920240" y="4352544"/>
            <a:ext cx="89611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7/13/2021</a:t>
            </a:fld>
            <a:endParaRPr lang="en-US"/>
          </a:p>
        </p:txBody>
      </p:sp>
      <p:sp>
        <p:nvSpPr>
          <p:cNvPr id="6" name="Holder 6"/>
          <p:cNvSpPr>
            <a:spLocks noGrp="1"/>
          </p:cNvSpPr>
          <p:nvPr>
            <p:ph type="sldNum" sz="quarter" idx="7"/>
          </p:nvPr>
        </p:nvSpPr>
        <p:spPr/>
        <p:txBody>
          <a:bodyPr lIns="0" tIns="0" rIns="0" bIns="0"/>
          <a:lstStyle>
            <a:lvl1pPr>
              <a:defRPr sz="683" b="0" i="0">
                <a:solidFill>
                  <a:schemeClr val="bg1"/>
                </a:solidFill>
                <a:latin typeface="Arial"/>
                <a:cs typeface="Arial"/>
              </a:defRPr>
            </a:lvl1pPr>
          </a:lstStyle>
          <a:p>
            <a:pPr marL="40005">
              <a:spcBef>
                <a:spcPts val="58"/>
              </a:spcBef>
            </a:pPr>
            <a:fld id="{81D60167-4931-47E6-BA6A-407CBD079E47}" type="slidenum">
              <a:rPr lang="en-US" spc="11" smtClean="0"/>
              <a:pPr marL="40005">
                <a:spcBef>
                  <a:spcPts val="58"/>
                </a:spcBef>
              </a:pPr>
              <a:t>‹#›</a:t>
            </a:fld>
            <a:endParaRPr lang="en-US" spc="11" dirty="0"/>
          </a:p>
        </p:txBody>
      </p:sp>
    </p:spTree>
    <p:extLst>
      <p:ext uri="{BB962C8B-B14F-4D97-AF65-F5344CB8AC3E}">
        <p14:creationId xmlns:p14="http://schemas.microsoft.com/office/powerpoint/2010/main" val="24358215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027994" y="3217682"/>
            <a:ext cx="2745609" cy="614014"/>
          </a:xfrm>
        </p:spPr>
        <p:txBody>
          <a:bodyPr lIns="0" tIns="0" rIns="0" bIns="0"/>
          <a:lstStyle>
            <a:lvl1pPr>
              <a:defRPr sz="3990" b="0"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7/13/2021</a:t>
            </a:fld>
            <a:endParaRPr lang="en-US"/>
          </a:p>
        </p:txBody>
      </p:sp>
      <p:sp>
        <p:nvSpPr>
          <p:cNvPr id="6" name="Holder 6"/>
          <p:cNvSpPr>
            <a:spLocks noGrp="1"/>
          </p:cNvSpPr>
          <p:nvPr>
            <p:ph type="sldNum" sz="quarter" idx="7"/>
          </p:nvPr>
        </p:nvSpPr>
        <p:spPr/>
        <p:txBody>
          <a:bodyPr lIns="0" tIns="0" rIns="0" bIns="0"/>
          <a:lstStyle>
            <a:lvl1pPr>
              <a:defRPr sz="683" b="0" i="0">
                <a:solidFill>
                  <a:schemeClr val="bg1"/>
                </a:solidFill>
                <a:latin typeface="Arial"/>
                <a:cs typeface="Arial"/>
              </a:defRPr>
            </a:lvl1pPr>
          </a:lstStyle>
          <a:p>
            <a:pPr marL="40005">
              <a:spcBef>
                <a:spcPts val="58"/>
              </a:spcBef>
            </a:pPr>
            <a:fld id="{81D60167-4931-47E6-BA6A-407CBD079E47}" type="slidenum">
              <a:rPr lang="en-US" spc="11" smtClean="0"/>
              <a:pPr marL="40005">
                <a:spcBef>
                  <a:spcPts val="58"/>
                </a:spcBef>
              </a:pPr>
              <a:t>‹#›</a:t>
            </a:fld>
            <a:endParaRPr lang="en-US" spc="11" dirty="0"/>
          </a:p>
        </p:txBody>
      </p:sp>
    </p:spTree>
    <p:extLst>
      <p:ext uri="{BB962C8B-B14F-4D97-AF65-F5344CB8AC3E}">
        <p14:creationId xmlns:p14="http://schemas.microsoft.com/office/powerpoint/2010/main" val="33351993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5027994" y="3217682"/>
            <a:ext cx="2745609" cy="614014"/>
          </a:xfrm>
        </p:spPr>
        <p:txBody>
          <a:bodyPr lIns="0" tIns="0" rIns="0" bIns="0"/>
          <a:lstStyle>
            <a:lvl1pPr>
              <a:defRPr sz="3990" b="0" i="0">
                <a:solidFill>
                  <a:schemeClr val="bg1"/>
                </a:solidFill>
                <a:latin typeface="Arial"/>
                <a:cs typeface="Arial"/>
              </a:defRPr>
            </a:lvl1pPr>
          </a:lstStyle>
          <a:p>
            <a:endParaRPr/>
          </a:p>
        </p:txBody>
      </p:sp>
      <p:sp>
        <p:nvSpPr>
          <p:cNvPr id="3" name="Holder 3"/>
          <p:cNvSpPr>
            <a:spLocks noGrp="1"/>
          </p:cNvSpPr>
          <p:nvPr>
            <p:ph sz="half" idx="2"/>
          </p:nvPr>
        </p:nvSpPr>
        <p:spPr>
          <a:xfrm>
            <a:off x="640080" y="1787652"/>
            <a:ext cx="5568696"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592824" y="1787652"/>
            <a:ext cx="5568696"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7/13/2021</a:t>
            </a:fld>
            <a:endParaRPr lang="en-US"/>
          </a:p>
        </p:txBody>
      </p:sp>
      <p:sp>
        <p:nvSpPr>
          <p:cNvPr id="7" name="Holder 7"/>
          <p:cNvSpPr>
            <a:spLocks noGrp="1"/>
          </p:cNvSpPr>
          <p:nvPr>
            <p:ph type="sldNum" sz="quarter" idx="7"/>
          </p:nvPr>
        </p:nvSpPr>
        <p:spPr/>
        <p:txBody>
          <a:bodyPr lIns="0" tIns="0" rIns="0" bIns="0"/>
          <a:lstStyle>
            <a:lvl1pPr>
              <a:defRPr sz="683" b="0" i="0">
                <a:solidFill>
                  <a:schemeClr val="bg1"/>
                </a:solidFill>
                <a:latin typeface="Arial"/>
                <a:cs typeface="Arial"/>
              </a:defRPr>
            </a:lvl1pPr>
          </a:lstStyle>
          <a:p>
            <a:pPr marL="40005">
              <a:spcBef>
                <a:spcPts val="58"/>
              </a:spcBef>
            </a:pPr>
            <a:fld id="{81D60167-4931-47E6-BA6A-407CBD079E47}" type="slidenum">
              <a:rPr lang="en-US" spc="11" smtClean="0"/>
              <a:pPr marL="40005">
                <a:spcBef>
                  <a:spcPts val="58"/>
                </a:spcBef>
              </a:pPr>
              <a:t>‹#›</a:t>
            </a:fld>
            <a:endParaRPr lang="en-US" spc="11" dirty="0"/>
          </a:p>
        </p:txBody>
      </p:sp>
    </p:spTree>
    <p:extLst>
      <p:ext uri="{BB962C8B-B14F-4D97-AF65-F5344CB8AC3E}">
        <p14:creationId xmlns:p14="http://schemas.microsoft.com/office/powerpoint/2010/main" val="34827134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2246330" y="7071156"/>
            <a:ext cx="555403" cy="414528"/>
          </a:xfrm>
          <a:custGeom>
            <a:avLst/>
            <a:gdLst/>
            <a:ahLst/>
            <a:cxnLst/>
            <a:rect l="l" t="t" r="r" b="b"/>
            <a:pathLst>
              <a:path w="528954" h="365759">
                <a:moveTo>
                  <a:pt x="528827" y="0"/>
                </a:moveTo>
                <a:lnTo>
                  <a:pt x="0" y="0"/>
                </a:lnTo>
                <a:lnTo>
                  <a:pt x="0" y="365760"/>
                </a:lnTo>
                <a:lnTo>
                  <a:pt x="528827" y="365760"/>
                </a:lnTo>
                <a:lnTo>
                  <a:pt x="528827" y="0"/>
                </a:lnTo>
                <a:close/>
              </a:path>
            </a:pathLst>
          </a:custGeom>
          <a:solidFill>
            <a:srgbClr val="D16B2B"/>
          </a:solidFill>
        </p:spPr>
        <p:txBody>
          <a:bodyPr wrap="square" lIns="0" tIns="0" rIns="0" bIns="0" rtlCol="0"/>
          <a:lstStyle/>
          <a:p>
            <a:endParaRPr sz="2415"/>
          </a:p>
        </p:txBody>
      </p:sp>
      <p:pic>
        <p:nvPicPr>
          <p:cNvPr id="17" name="bg object 17"/>
          <p:cNvPicPr/>
          <p:nvPr/>
        </p:nvPicPr>
        <p:blipFill>
          <a:blip r:embed="rId2" cstate="print"/>
          <a:stretch>
            <a:fillRect/>
          </a:stretch>
        </p:blipFill>
        <p:spPr>
          <a:xfrm>
            <a:off x="1" y="0"/>
            <a:ext cx="12801599" cy="7768839"/>
          </a:xfrm>
          <a:prstGeom prst="rect">
            <a:avLst/>
          </a:prstGeom>
        </p:spPr>
      </p:pic>
      <p:sp>
        <p:nvSpPr>
          <p:cNvPr id="18" name="bg object 18"/>
          <p:cNvSpPr/>
          <p:nvPr/>
        </p:nvSpPr>
        <p:spPr>
          <a:xfrm>
            <a:off x="3925289" y="4229913"/>
            <a:ext cx="4951286" cy="123063"/>
          </a:xfrm>
          <a:custGeom>
            <a:avLst/>
            <a:gdLst/>
            <a:ahLst/>
            <a:cxnLst/>
            <a:rect l="l" t="t" r="r" b="b"/>
            <a:pathLst>
              <a:path w="4715510" h="108585">
                <a:moveTo>
                  <a:pt x="4715256" y="0"/>
                </a:moveTo>
                <a:lnTo>
                  <a:pt x="0" y="0"/>
                </a:lnTo>
                <a:lnTo>
                  <a:pt x="0" y="108204"/>
                </a:lnTo>
                <a:lnTo>
                  <a:pt x="4715256" y="108204"/>
                </a:lnTo>
                <a:lnTo>
                  <a:pt x="4715256" y="0"/>
                </a:lnTo>
                <a:close/>
              </a:path>
            </a:pathLst>
          </a:custGeom>
          <a:solidFill>
            <a:srgbClr val="D16B2B"/>
          </a:solidFill>
        </p:spPr>
        <p:txBody>
          <a:bodyPr wrap="square" lIns="0" tIns="0" rIns="0" bIns="0" rtlCol="0"/>
          <a:lstStyle/>
          <a:p>
            <a:endParaRPr sz="2415"/>
          </a:p>
        </p:txBody>
      </p:sp>
      <p:sp>
        <p:nvSpPr>
          <p:cNvPr id="2" name="Holder 2"/>
          <p:cNvSpPr>
            <a:spLocks noGrp="1"/>
          </p:cNvSpPr>
          <p:nvPr>
            <p:ph type="title"/>
          </p:nvPr>
        </p:nvSpPr>
        <p:spPr>
          <a:xfrm>
            <a:off x="5027994" y="3217682"/>
            <a:ext cx="2745609" cy="614014"/>
          </a:xfrm>
        </p:spPr>
        <p:txBody>
          <a:bodyPr lIns="0" tIns="0" rIns="0" bIns="0"/>
          <a:lstStyle>
            <a:lvl1pPr>
              <a:defRPr sz="3990" b="0"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7/13/2021</a:t>
            </a:fld>
            <a:endParaRPr lang="en-US"/>
          </a:p>
        </p:txBody>
      </p:sp>
      <p:sp>
        <p:nvSpPr>
          <p:cNvPr id="5" name="Holder 5"/>
          <p:cNvSpPr>
            <a:spLocks noGrp="1"/>
          </p:cNvSpPr>
          <p:nvPr>
            <p:ph type="sldNum" sz="quarter" idx="7"/>
          </p:nvPr>
        </p:nvSpPr>
        <p:spPr/>
        <p:txBody>
          <a:bodyPr lIns="0" tIns="0" rIns="0" bIns="0"/>
          <a:lstStyle>
            <a:lvl1pPr>
              <a:defRPr sz="683" b="0" i="0">
                <a:solidFill>
                  <a:schemeClr val="bg1"/>
                </a:solidFill>
                <a:latin typeface="Arial"/>
                <a:cs typeface="Arial"/>
              </a:defRPr>
            </a:lvl1pPr>
          </a:lstStyle>
          <a:p>
            <a:pPr marL="40005">
              <a:spcBef>
                <a:spcPts val="58"/>
              </a:spcBef>
            </a:pPr>
            <a:fld id="{81D60167-4931-47E6-BA6A-407CBD079E47}" type="slidenum">
              <a:rPr lang="en-US" spc="11" smtClean="0"/>
              <a:pPr marL="40005">
                <a:spcBef>
                  <a:spcPts val="58"/>
                </a:spcBef>
              </a:pPr>
              <a:t>‹#›</a:t>
            </a:fld>
            <a:endParaRPr lang="en-US" spc="11" dirty="0"/>
          </a:p>
        </p:txBody>
      </p:sp>
    </p:spTree>
    <p:extLst>
      <p:ext uri="{BB962C8B-B14F-4D97-AF65-F5344CB8AC3E}">
        <p14:creationId xmlns:p14="http://schemas.microsoft.com/office/powerpoint/2010/main" val="23279130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7/13/2021</a:t>
            </a:fld>
            <a:endParaRPr lang="en-US"/>
          </a:p>
        </p:txBody>
      </p:sp>
      <p:sp>
        <p:nvSpPr>
          <p:cNvPr id="4" name="Holder 4"/>
          <p:cNvSpPr>
            <a:spLocks noGrp="1"/>
          </p:cNvSpPr>
          <p:nvPr>
            <p:ph type="sldNum" sz="quarter" idx="7"/>
          </p:nvPr>
        </p:nvSpPr>
        <p:spPr/>
        <p:txBody>
          <a:bodyPr lIns="0" tIns="0" rIns="0" bIns="0"/>
          <a:lstStyle>
            <a:lvl1pPr>
              <a:defRPr sz="683" b="0" i="0">
                <a:solidFill>
                  <a:schemeClr val="bg1"/>
                </a:solidFill>
                <a:latin typeface="Arial"/>
                <a:cs typeface="Arial"/>
              </a:defRPr>
            </a:lvl1pPr>
          </a:lstStyle>
          <a:p>
            <a:pPr marL="40005">
              <a:spcBef>
                <a:spcPts val="58"/>
              </a:spcBef>
            </a:pPr>
            <a:fld id="{81D60167-4931-47E6-BA6A-407CBD079E47}" type="slidenum">
              <a:rPr lang="en-US" spc="11" smtClean="0"/>
              <a:pPr marL="40005">
                <a:spcBef>
                  <a:spcPts val="58"/>
                </a:spcBef>
              </a:pPr>
              <a:t>‹#›</a:t>
            </a:fld>
            <a:endParaRPr lang="en-US" spc="11" dirty="0"/>
          </a:p>
        </p:txBody>
      </p:sp>
    </p:spTree>
    <p:extLst>
      <p:ext uri="{BB962C8B-B14F-4D97-AF65-F5344CB8AC3E}">
        <p14:creationId xmlns:p14="http://schemas.microsoft.com/office/powerpoint/2010/main" val="3924169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737DAD4E-EBA8-4254-9196-603FBB27EDC1}" type="datetimeFigureOut">
              <a:rPr lang="en-US" smtClean="0"/>
              <a:t>7/13/2021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5E355906-6B5E-43F9-981D-8B8E1231FAA0}"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7DAD4E-EBA8-4254-9196-603FBB27EDC1}" type="datetimeFigureOut">
              <a:rPr lang="en-US" smtClean="0"/>
              <a:t>7/13/2021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1" y="7081520"/>
            <a:ext cx="746760" cy="431800"/>
          </a:xfrm>
        </p:spPr>
        <p:txBody>
          <a:bodyPr/>
          <a:lstStyle>
            <a:lvl1pPr>
              <a:defRPr>
                <a:solidFill>
                  <a:schemeClr val="tx2"/>
                </a:solidFill>
              </a:defRPr>
            </a:lvl1pPr>
          </a:lstStyle>
          <a:p>
            <a:fld id="{5E355906-6B5E-43F9-981D-8B8E1231FAA0}"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3443" y="309458"/>
            <a:ext cx="11308080" cy="985943"/>
          </a:xfrm>
        </p:spPr>
        <p:txBody>
          <a:bodyPr anchor="ctr"/>
          <a:lstStyle>
            <a:lvl1pPr algn="l">
              <a:buNone/>
              <a:defRPr sz="5700" b="0"/>
            </a:lvl1pPr>
          </a:lstStyle>
          <a:p>
            <a:r>
              <a:rPr kumimoji="0" lang="en-US"/>
              <a:t>Click to edit Master title style</a:t>
            </a:r>
          </a:p>
        </p:txBody>
      </p:sp>
      <p:sp>
        <p:nvSpPr>
          <p:cNvPr id="5" name="Date Placeholder 4"/>
          <p:cNvSpPr>
            <a:spLocks noGrp="1"/>
          </p:cNvSpPr>
          <p:nvPr>
            <p:ph type="dt" sz="half" idx="10"/>
          </p:nvPr>
        </p:nvSpPr>
        <p:spPr/>
        <p:txBody>
          <a:bodyPr/>
          <a:lstStyle/>
          <a:p>
            <a:fld id="{737DAD4E-EBA8-4254-9196-603FBB27EDC1}" type="datetimeFigureOut">
              <a:rPr lang="en-US" smtClean="0"/>
              <a:t>7/13/2021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5E355906-6B5E-43F9-981D-8B8E1231FAA0}" type="slidenum">
              <a:rPr lang="en-US" smtClean="0"/>
              <a:t>‹#›</a:t>
            </a:fld>
            <a:endParaRPr lang="en-US" dirty="0"/>
          </a:p>
        </p:txBody>
      </p:sp>
      <p:sp>
        <p:nvSpPr>
          <p:cNvPr id="3" name="Text Placeholder 2"/>
          <p:cNvSpPr>
            <a:spLocks noGrp="1"/>
          </p:cNvSpPr>
          <p:nvPr>
            <p:ph type="body" idx="2"/>
          </p:nvPr>
        </p:nvSpPr>
        <p:spPr>
          <a:xfrm>
            <a:off x="853440" y="1986280"/>
            <a:ext cx="2240280" cy="492252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75976" tIns="234634" rIns="175976" bIns="117318"/>
          <a:lstStyle>
            <a:lvl1pPr marL="0" indent="0">
              <a:spcAft>
                <a:spcPts val="1286"/>
              </a:spcAft>
              <a:buNone/>
              <a:defRPr sz="2300"/>
            </a:lvl1pPr>
            <a:lvl2pPr>
              <a:buNone/>
              <a:defRPr sz="1500"/>
            </a:lvl2pPr>
            <a:lvl3pPr>
              <a:buNone/>
              <a:defRPr sz="1300"/>
            </a:lvl3pPr>
            <a:lvl4pPr>
              <a:buNone/>
              <a:defRPr sz="1200"/>
            </a:lvl4pPr>
            <a:lvl5pPr>
              <a:buNone/>
              <a:defRPr sz="12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3307080" y="1986280"/>
            <a:ext cx="8961120" cy="500888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40280" y="6217920"/>
            <a:ext cx="10241280" cy="777240"/>
          </a:xfrm>
        </p:spPr>
        <p:txBody>
          <a:bodyPr/>
          <a:lstStyle>
            <a:lvl1pPr marL="0" indent="0">
              <a:buFontTx/>
              <a:buNone/>
              <a:defRPr sz="2200"/>
            </a:lvl1pPr>
            <a:lvl2pPr>
              <a:buFontTx/>
              <a:buNone/>
              <a:defRPr sz="1500"/>
            </a:lvl2pPr>
            <a:lvl3pPr>
              <a:buFontTx/>
              <a:buNone/>
              <a:defRPr sz="1300"/>
            </a:lvl3pPr>
            <a:lvl4pPr>
              <a:buFontTx/>
              <a:buNone/>
              <a:defRPr sz="1200"/>
            </a:lvl4pPr>
            <a:lvl5pPr>
              <a:buFontTx/>
              <a:buNone/>
              <a:defRPr sz="1200"/>
            </a:lvl5pPr>
          </a:lstStyle>
          <a:p>
            <a:pPr lvl="0" eaLnBrk="1" latinLnBrk="0" hangingPunct="1"/>
            <a:r>
              <a:rPr kumimoji="0" lang="en-US"/>
              <a:t>Click to edit Master text styles</a:t>
            </a:r>
          </a:p>
        </p:txBody>
      </p:sp>
      <p:sp>
        <p:nvSpPr>
          <p:cNvPr id="8" name="Rectangle 7"/>
          <p:cNvSpPr/>
          <p:nvPr/>
        </p:nvSpPr>
        <p:spPr bwMode="white">
          <a:xfrm>
            <a:off x="-12802" y="5181600"/>
            <a:ext cx="12801600" cy="100523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17318" tIns="58660" rIns="117318" bIns="58660" anchor="ctr"/>
          <a:lstStyle/>
          <a:p>
            <a:pPr algn="ctr" eaLnBrk="1" latinLnBrk="0" hangingPunct="1"/>
            <a:endParaRPr kumimoji="0" lang="en-US" dirty="0"/>
          </a:p>
        </p:txBody>
      </p:sp>
      <p:sp>
        <p:nvSpPr>
          <p:cNvPr id="9" name="Rectangle 8"/>
          <p:cNvSpPr/>
          <p:nvPr/>
        </p:nvSpPr>
        <p:spPr>
          <a:xfrm>
            <a:off x="-12802" y="5285232"/>
            <a:ext cx="2048256" cy="80833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17318" tIns="58660" rIns="117318" bIns="58660" anchor="ctr"/>
          <a:lstStyle/>
          <a:p>
            <a:pPr algn="ctr" eaLnBrk="1" latinLnBrk="0" hangingPunct="1"/>
            <a:endParaRPr kumimoji="0" lang="en-US" dirty="0"/>
          </a:p>
        </p:txBody>
      </p:sp>
      <p:sp>
        <p:nvSpPr>
          <p:cNvPr id="10" name="Rectangle 9"/>
          <p:cNvSpPr/>
          <p:nvPr/>
        </p:nvSpPr>
        <p:spPr>
          <a:xfrm>
            <a:off x="2163470" y="5274869"/>
            <a:ext cx="10638130" cy="80833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17318" tIns="58660" rIns="117318" bIns="58660" anchor="ctr"/>
          <a:lstStyle/>
          <a:p>
            <a:pPr algn="ctr" eaLnBrk="1" latinLnBrk="0" hangingPunct="1"/>
            <a:endParaRPr kumimoji="0" lang="en-US" dirty="0"/>
          </a:p>
        </p:txBody>
      </p:sp>
      <p:sp>
        <p:nvSpPr>
          <p:cNvPr id="2" name="Title 1"/>
          <p:cNvSpPr>
            <a:spLocks noGrp="1"/>
          </p:cNvSpPr>
          <p:nvPr>
            <p:ph type="title"/>
          </p:nvPr>
        </p:nvSpPr>
        <p:spPr>
          <a:xfrm>
            <a:off x="2240280" y="5267960"/>
            <a:ext cx="10241280" cy="777240"/>
          </a:xfrm>
        </p:spPr>
        <p:txBody>
          <a:bodyPr anchor="ctr"/>
          <a:lstStyle>
            <a:lvl1pPr algn="l">
              <a:buNone/>
              <a:defRPr sz="3600" b="0">
                <a:solidFill>
                  <a:srgbClr val="FFFFFF"/>
                </a:solidFill>
              </a:defRPr>
            </a:lvl1pPr>
          </a:lstStyle>
          <a:p>
            <a:r>
              <a:rPr kumimoji="0" lang="en-US"/>
              <a:t>Click to edit Master title style</a:t>
            </a:r>
          </a:p>
        </p:txBody>
      </p:sp>
      <p:sp>
        <p:nvSpPr>
          <p:cNvPr id="11" name="Rectangle 10"/>
          <p:cNvSpPr/>
          <p:nvPr/>
        </p:nvSpPr>
        <p:spPr bwMode="white">
          <a:xfrm>
            <a:off x="2026920" y="0"/>
            <a:ext cx="140818" cy="778276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17318" tIns="58660" rIns="117318" bIns="58660" anchor="ctr"/>
          <a:lstStyle/>
          <a:p>
            <a:pPr algn="ctr" eaLnBrk="1" latinLnBrk="0" hangingPunct="1"/>
            <a:endParaRPr kumimoji="0" lang="en-US" dirty="0"/>
          </a:p>
        </p:txBody>
      </p:sp>
      <p:sp>
        <p:nvSpPr>
          <p:cNvPr id="12" name="Date Placeholder 11"/>
          <p:cNvSpPr>
            <a:spLocks noGrp="1"/>
          </p:cNvSpPr>
          <p:nvPr>
            <p:ph type="dt" sz="half" idx="10"/>
          </p:nvPr>
        </p:nvSpPr>
        <p:spPr>
          <a:xfrm>
            <a:off x="8747760" y="7081670"/>
            <a:ext cx="3733800" cy="413808"/>
          </a:xfrm>
        </p:spPr>
        <p:txBody>
          <a:bodyPr rtlCol="0"/>
          <a:lstStyle/>
          <a:p>
            <a:fld id="{737DAD4E-EBA8-4254-9196-603FBB27EDC1}" type="datetimeFigureOut">
              <a:rPr lang="en-US" smtClean="0"/>
              <a:t>7/13/2021</a:t>
            </a:fld>
            <a:endParaRPr lang="en-US" dirty="0"/>
          </a:p>
        </p:txBody>
      </p:sp>
      <p:sp>
        <p:nvSpPr>
          <p:cNvPr id="13" name="Slide Number Placeholder 12"/>
          <p:cNvSpPr>
            <a:spLocks noGrp="1"/>
          </p:cNvSpPr>
          <p:nvPr>
            <p:ph type="sldNum" sz="quarter" idx="11"/>
          </p:nvPr>
        </p:nvSpPr>
        <p:spPr>
          <a:xfrm>
            <a:off x="0" y="5289550"/>
            <a:ext cx="2026920" cy="752055"/>
          </a:xfrm>
        </p:spPr>
        <p:txBody>
          <a:bodyPr rtlCol="0"/>
          <a:lstStyle>
            <a:lvl1pPr>
              <a:defRPr sz="3600"/>
            </a:lvl1pPr>
          </a:lstStyle>
          <a:p>
            <a:fld id="{5E355906-6B5E-43F9-981D-8B8E1231FAA0}" type="slidenum">
              <a:rPr lang="en-US" smtClean="0"/>
              <a:t>‹#›</a:t>
            </a:fld>
            <a:endParaRPr lang="en-US" dirty="0"/>
          </a:p>
        </p:txBody>
      </p:sp>
      <p:sp>
        <p:nvSpPr>
          <p:cNvPr id="14" name="Footer Placeholder 13"/>
          <p:cNvSpPr>
            <a:spLocks noGrp="1"/>
          </p:cNvSpPr>
          <p:nvPr>
            <p:ph type="ftr" sz="quarter" idx="12"/>
          </p:nvPr>
        </p:nvSpPr>
        <p:spPr>
          <a:xfrm>
            <a:off x="2240280" y="7081449"/>
            <a:ext cx="6400800" cy="413808"/>
          </a:xfrm>
        </p:spPr>
        <p:txBody>
          <a:bodyPr rtlCol="0"/>
          <a:lstStyle/>
          <a:p>
            <a:endParaRPr lang="en-US" dirty="0"/>
          </a:p>
        </p:txBody>
      </p:sp>
      <p:sp>
        <p:nvSpPr>
          <p:cNvPr id="3" name="Picture Placeholder 2"/>
          <p:cNvSpPr>
            <a:spLocks noGrp="1"/>
          </p:cNvSpPr>
          <p:nvPr>
            <p:ph type="pic" idx="1"/>
          </p:nvPr>
        </p:nvSpPr>
        <p:spPr>
          <a:xfrm>
            <a:off x="2184806" y="0"/>
            <a:ext cx="10616794" cy="5178146"/>
          </a:xfrm>
          <a:solidFill>
            <a:schemeClr val="accent1">
              <a:tint val="40000"/>
            </a:schemeClr>
          </a:solidFill>
          <a:ln>
            <a:noFill/>
          </a:ln>
        </p:spPr>
        <p:txBody>
          <a:bodyPr/>
          <a:lstStyle>
            <a:lvl1pPr marL="0" indent="0">
              <a:buNone/>
              <a:defRPr sz="4100"/>
            </a:lvl1pPr>
          </a:lstStyle>
          <a:p>
            <a:r>
              <a:rPr kumimoji="0" lang="en-US" dirty="0"/>
              <a:t>Click icon to add picture</a:t>
            </a:r>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5.emf"/><Relationship Id="rId5" Type="http://schemas.openxmlformats.org/officeDocument/2006/relationships/slideLayout" Target="../slideLayouts/slideLayout32.xml"/><Relationship Id="rId10" Type="http://schemas.openxmlformats.org/officeDocument/2006/relationships/theme" Target="../theme/theme3.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10" Type="http://schemas.openxmlformats.org/officeDocument/2006/relationships/image" Target="../media/image5.emf"/><Relationship Id="rId4" Type="http://schemas.openxmlformats.org/officeDocument/2006/relationships/slideLayout" Target="../slideLayouts/slideLayout40.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10" Type="http://schemas.openxmlformats.org/officeDocument/2006/relationships/image" Target="../media/image5.emf"/><Relationship Id="rId4" Type="http://schemas.openxmlformats.org/officeDocument/2006/relationships/slideLayout" Target="../slideLayouts/slideLayout48.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theme" Target="../theme/theme6.xml"/><Relationship Id="rId5" Type="http://schemas.openxmlformats.org/officeDocument/2006/relationships/slideLayout" Target="../slideLayouts/slideLayout57.xml"/><Relationship Id="rId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53440" y="259080"/>
            <a:ext cx="11414760" cy="1122680"/>
          </a:xfrm>
          <a:prstGeom prst="rect">
            <a:avLst/>
          </a:prstGeom>
        </p:spPr>
        <p:txBody>
          <a:bodyPr vert="horz" lIns="117318" tIns="58660" rIns="117318" bIns="58660" anchor="ctr">
            <a:normAutofit/>
          </a:bodyPr>
          <a:lstStyle/>
          <a:p>
            <a:r>
              <a:rPr kumimoji="0" lang="en-US"/>
              <a:t>Click to edit Master title style</a:t>
            </a:r>
          </a:p>
        </p:txBody>
      </p:sp>
      <p:sp>
        <p:nvSpPr>
          <p:cNvPr id="13" name="Text Placeholder 12"/>
          <p:cNvSpPr>
            <a:spLocks noGrp="1"/>
          </p:cNvSpPr>
          <p:nvPr>
            <p:ph type="body" idx="1"/>
          </p:nvPr>
        </p:nvSpPr>
        <p:spPr>
          <a:xfrm>
            <a:off x="857709" y="1813560"/>
            <a:ext cx="11414760" cy="5129784"/>
          </a:xfrm>
          <a:prstGeom prst="rect">
            <a:avLst/>
          </a:prstGeom>
        </p:spPr>
        <p:txBody>
          <a:bodyPr vert="horz" lIns="117318" tIns="58660" rIns="117318" bIns="5866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534400" y="7081670"/>
            <a:ext cx="3733800" cy="413808"/>
          </a:xfrm>
          <a:prstGeom prst="rect">
            <a:avLst/>
          </a:prstGeom>
        </p:spPr>
        <p:txBody>
          <a:bodyPr vert="horz" lIns="117318" tIns="58660" rIns="117318" bIns="58660" anchor="ctr" anchorCtr="0"/>
          <a:lstStyle>
            <a:lvl1pPr algn="l" eaLnBrk="1" latinLnBrk="0" hangingPunct="1">
              <a:defRPr kumimoji="0" sz="1800">
                <a:solidFill>
                  <a:schemeClr val="tx2"/>
                </a:solidFill>
              </a:defRPr>
            </a:lvl1pPr>
          </a:lstStyle>
          <a:p>
            <a:fld id="{737DAD4E-EBA8-4254-9196-603FBB27EDC1}" type="datetimeFigureOut">
              <a:rPr lang="en-US" smtClean="0"/>
              <a:t>7/13/2021</a:t>
            </a:fld>
            <a:endParaRPr lang="en-US" dirty="0"/>
          </a:p>
        </p:txBody>
      </p:sp>
      <p:sp>
        <p:nvSpPr>
          <p:cNvPr id="3" name="Footer Placeholder 2"/>
          <p:cNvSpPr>
            <a:spLocks noGrp="1"/>
          </p:cNvSpPr>
          <p:nvPr>
            <p:ph type="ftr" sz="quarter" idx="3"/>
          </p:nvPr>
        </p:nvSpPr>
        <p:spPr>
          <a:xfrm>
            <a:off x="853472" y="7081449"/>
            <a:ext cx="7589516" cy="413808"/>
          </a:xfrm>
          <a:prstGeom prst="rect">
            <a:avLst/>
          </a:prstGeom>
        </p:spPr>
        <p:txBody>
          <a:bodyPr vert="horz" lIns="117318" tIns="58660" rIns="117318" bIns="58660" anchor="ctr"/>
          <a:lstStyle>
            <a:lvl1pPr algn="r" eaLnBrk="1" latinLnBrk="0" hangingPunct="1">
              <a:defRPr kumimoji="0" sz="1800">
                <a:solidFill>
                  <a:schemeClr val="tx2"/>
                </a:solidFill>
              </a:defRPr>
            </a:lvl1pPr>
          </a:lstStyle>
          <a:p>
            <a:endParaRPr lang="en-US" dirty="0"/>
          </a:p>
        </p:txBody>
      </p:sp>
      <p:sp>
        <p:nvSpPr>
          <p:cNvPr id="7" name="Rectangle 6"/>
          <p:cNvSpPr/>
          <p:nvPr/>
        </p:nvSpPr>
        <p:spPr bwMode="white">
          <a:xfrm>
            <a:off x="0" y="1399032"/>
            <a:ext cx="12801600" cy="3627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17318" tIns="58660" rIns="117318" bIns="58660" anchor="ctr"/>
          <a:lstStyle/>
          <a:p>
            <a:pPr algn="ctr" eaLnBrk="1" latinLnBrk="0" hangingPunct="1"/>
            <a:endParaRPr kumimoji="0" lang="en-US" dirty="0"/>
          </a:p>
        </p:txBody>
      </p:sp>
      <p:sp>
        <p:nvSpPr>
          <p:cNvPr id="8" name="Rectangle 7"/>
          <p:cNvSpPr/>
          <p:nvPr/>
        </p:nvSpPr>
        <p:spPr>
          <a:xfrm>
            <a:off x="1" y="1450848"/>
            <a:ext cx="746760" cy="25908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17318" tIns="58660" rIns="117318" bIns="58660" anchor="ctr"/>
          <a:lstStyle/>
          <a:p>
            <a:pPr algn="ctr" eaLnBrk="1" latinLnBrk="0" hangingPunct="1"/>
            <a:endParaRPr kumimoji="0" lang="en-US" dirty="0"/>
          </a:p>
        </p:txBody>
      </p:sp>
      <p:sp>
        <p:nvSpPr>
          <p:cNvPr id="9" name="Rectangle 8"/>
          <p:cNvSpPr/>
          <p:nvPr/>
        </p:nvSpPr>
        <p:spPr>
          <a:xfrm>
            <a:off x="826771" y="1450848"/>
            <a:ext cx="11974830" cy="25908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17318" tIns="58660" rIns="117318" bIns="58660"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1" y="1441856"/>
            <a:ext cx="746760" cy="277073"/>
          </a:xfrm>
          <a:prstGeom prst="rect">
            <a:avLst/>
          </a:prstGeom>
        </p:spPr>
        <p:txBody>
          <a:bodyPr vert="horz" lIns="117318" tIns="58660" rIns="117318" bIns="58660" anchor="ctr" anchorCtr="0">
            <a:normAutofit/>
          </a:bodyPr>
          <a:lstStyle>
            <a:lvl1pPr algn="ctr" eaLnBrk="1" latinLnBrk="0" hangingPunct="1">
              <a:defRPr kumimoji="0" sz="1800" b="1">
                <a:solidFill>
                  <a:srgbClr val="FFFFFF"/>
                </a:solidFill>
              </a:defRPr>
            </a:lvl1pPr>
          </a:lstStyle>
          <a:p>
            <a:fld id="{5E355906-6B5E-43F9-981D-8B8E1231FAA0}"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700" kern="1200">
          <a:solidFill>
            <a:schemeClr val="tx2"/>
          </a:solidFill>
          <a:latin typeface="+mj-lt"/>
          <a:ea typeface="+mj-ea"/>
          <a:cs typeface="+mj-cs"/>
        </a:defRPr>
      </a:lvl1pPr>
    </p:titleStyle>
    <p:bodyStyle>
      <a:lvl1pPr marL="410613" indent="-410613" algn="l" rtl="0" eaLnBrk="1" latinLnBrk="0" hangingPunct="1">
        <a:spcBef>
          <a:spcPts val="900"/>
        </a:spcBef>
        <a:buClr>
          <a:schemeClr val="accent2"/>
        </a:buClr>
        <a:buSzPct val="60000"/>
        <a:buFont typeface="Wingdings"/>
        <a:buChar char=""/>
        <a:defRPr kumimoji="0" sz="3700" kern="1200">
          <a:solidFill>
            <a:schemeClr val="tx1"/>
          </a:solidFill>
          <a:latin typeface="+mn-lt"/>
          <a:ea typeface="+mn-ea"/>
          <a:cs typeface="+mn-cs"/>
        </a:defRPr>
      </a:lvl1pPr>
      <a:lvl2pPr marL="821223" indent="-351953" algn="l" rtl="0" eaLnBrk="1" latinLnBrk="0" hangingPunct="1">
        <a:spcBef>
          <a:spcPts val="707"/>
        </a:spcBef>
        <a:buClr>
          <a:schemeClr val="accent1"/>
        </a:buClr>
        <a:buSzPct val="70000"/>
        <a:buFont typeface="Wingdings 2"/>
        <a:buChar char=""/>
        <a:defRPr kumimoji="0" sz="3300" kern="1200">
          <a:solidFill>
            <a:schemeClr val="tx1"/>
          </a:solidFill>
          <a:latin typeface="+mn-lt"/>
          <a:ea typeface="+mn-ea"/>
          <a:cs typeface="+mn-cs"/>
        </a:defRPr>
      </a:lvl2pPr>
      <a:lvl3pPr marL="1173170" indent="-293299" algn="l" rtl="0" eaLnBrk="1" latinLnBrk="0" hangingPunct="1">
        <a:spcBef>
          <a:spcPts val="643"/>
        </a:spcBef>
        <a:buClr>
          <a:schemeClr val="accent2"/>
        </a:buClr>
        <a:buSzPct val="75000"/>
        <a:buFont typeface="Wingdings"/>
        <a:buChar char=""/>
        <a:defRPr kumimoji="0" sz="3000" kern="1200">
          <a:solidFill>
            <a:schemeClr val="tx1"/>
          </a:solidFill>
          <a:latin typeface="+mn-lt"/>
          <a:ea typeface="+mn-ea"/>
          <a:cs typeface="+mn-cs"/>
        </a:defRPr>
      </a:lvl3pPr>
      <a:lvl4pPr marL="1759759" indent="-293299" algn="l" rtl="0" eaLnBrk="1" latinLnBrk="0" hangingPunct="1">
        <a:spcBef>
          <a:spcPts val="514"/>
        </a:spcBef>
        <a:buClr>
          <a:schemeClr val="accent3"/>
        </a:buClr>
        <a:buSzPct val="75000"/>
        <a:buFont typeface="Wingdings"/>
        <a:buChar char=""/>
        <a:defRPr kumimoji="0" sz="2600" kern="1200">
          <a:solidFill>
            <a:schemeClr val="tx1"/>
          </a:solidFill>
          <a:latin typeface="+mn-lt"/>
          <a:ea typeface="+mn-ea"/>
          <a:cs typeface="+mn-cs"/>
        </a:defRPr>
      </a:lvl4pPr>
      <a:lvl5pPr marL="2346343" indent="-293299" algn="l" rtl="0" eaLnBrk="1" latinLnBrk="0" hangingPunct="1">
        <a:spcBef>
          <a:spcPts val="514"/>
        </a:spcBef>
        <a:buClr>
          <a:schemeClr val="accent4"/>
        </a:buClr>
        <a:buSzPct val="65000"/>
        <a:buFont typeface="Wingdings"/>
        <a:buChar char=""/>
        <a:defRPr kumimoji="0" sz="2600" kern="1200">
          <a:solidFill>
            <a:schemeClr val="tx1"/>
          </a:solidFill>
          <a:latin typeface="+mn-lt"/>
          <a:ea typeface="+mn-ea"/>
          <a:cs typeface="+mn-cs"/>
        </a:defRPr>
      </a:lvl5pPr>
      <a:lvl6pPr marL="2698304" indent="-293299" algn="l" rtl="0" eaLnBrk="1" latinLnBrk="0" hangingPunct="1">
        <a:spcBef>
          <a:spcPct val="20000"/>
        </a:spcBef>
        <a:buClr>
          <a:schemeClr val="accent1"/>
        </a:buClr>
        <a:buFont typeface="Wingdings"/>
        <a:buChar char="§"/>
        <a:defRPr kumimoji="0" sz="2300" kern="1200" baseline="0">
          <a:solidFill>
            <a:schemeClr val="tx1"/>
          </a:solidFill>
          <a:latin typeface="+mn-lt"/>
          <a:ea typeface="+mn-ea"/>
          <a:cs typeface="+mn-cs"/>
        </a:defRPr>
      </a:lvl6pPr>
      <a:lvl7pPr marL="3050249" indent="-293299" algn="l" rtl="0" eaLnBrk="1" latinLnBrk="0" hangingPunct="1">
        <a:spcBef>
          <a:spcPct val="20000"/>
        </a:spcBef>
        <a:buClr>
          <a:schemeClr val="accent2"/>
        </a:buClr>
        <a:buFont typeface="Wingdings"/>
        <a:buChar char="§"/>
        <a:defRPr kumimoji="0" sz="2300" kern="1200" baseline="0">
          <a:solidFill>
            <a:schemeClr val="tx1"/>
          </a:solidFill>
          <a:latin typeface="+mn-lt"/>
          <a:ea typeface="+mn-ea"/>
          <a:cs typeface="+mn-cs"/>
        </a:defRPr>
      </a:lvl7pPr>
      <a:lvl8pPr marL="3402200" indent="-293299" algn="l" rtl="0" eaLnBrk="1" latinLnBrk="0" hangingPunct="1">
        <a:spcBef>
          <a:spcPct val="20000"/>
        </a:spcBef>
        <a:buClr>
          <a:schemeClr val="accent3"/>
        </a:buClr>
        <a:buFont typeface="Wingdings"/>
        <a:buChar char="§"/>
        <a:defRPr kumimoji="0" sz="2300" kern="1200" baseline="0">
          <a:solidFill>
            <a:schemeClr val="tx1"/>
          </a:solidFill>
          <a:latin typeface="+mn-lt"/>
          <a:ea typeface="+mn-ea"/>
          <a:cs typeface="+mn-cs"/>
        </a:defRPr>
      </a:lvl8pPr>
      <a:lvl9pPr marL="3754155" indent="-293299" algn="l" rtl="0" eaLnBrk="1" latinLnBrk="0" hangingPunct="1">
        <a:spcBef>
          <a:spcPct val="20000"/>
        </a:spcBef>
        <a:buClr>
          <a:schemeClr val="accent4"/>
        </a:buClr>
        <a:buFont typeface="Wingdings"/>
        <a:buChar char="§"/>
        <a:defRPr kumimoji="0" sz="23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86589" algn="l" rtl="0" eaLnBrk="1" latinLnBrk="0" hangingPunct="1">
        <a:defRPr kumimoji="0" kern="1200">
          <a:solidFill>
            <a:schemeClr val="tx1"/>
          </a:solidFill>
          <a:latin typeface="+mn-lt"/>
          <a:ea typeface="+mn-ea"/>
          <a:cs typeface="+mn-cs"/>
        </a:defRPr>
      </a:lvl2pPr>
      <a:lvl3pPr marL="1173170" algn="l" rtl="0" eaLnBrk="1" latinLnBrk="0" hangingPunct="1">
        <a:defRPr kumimoji="0" kern="1200">
          <a:solidFill>
            <a:schemeClr val="tx1"/>
          </a:solidFill>
          <a:latin typeface="+mn-lt"/>
          <a:ea typeface="+mn-ea"/>
          <a:cs typeface="+mn-cs"/>
        </a:defRPr>
      </a:lvl3pPr>
      <a:lvl4pPr marL="1759759" algn="l" rtl="0" eaLnBrk="1" latinLnBrk="0" hangingPunct="1">
        <a:defRPr kumimoji="0" kern="1200">
          <a:solidFill>
            <a:schemeClr val="tx1"/>
          </a:solidFill>
          <a:latin typeface="+mn-lt"/>
          <a:ea typeface="+mn-ea"/>
          <a:cs typeface="+mn-cs"/>
        </a:defRPr>
      </a:lvl4pPr>
      <a:lvl5pPr marL="2346343" algn="l" rtl="0" eaLnBrk="1" latinLnBrk="0" hangingPunct="1">
        <a:defRPr kumimoji="0" kern="1200">
          <a:solidFill>
            <a:schemeClr val="tx1"/>
          </a:solidFill>
          <a:latin typeface="+mn-lt"/>
          <a:ea typeface="+mn-ea"/>
          <a:cs typeface="+mn-cs"/>
        </a:defRPr>
      </a:lvl5pPr>
      <a:lvl6pPr marL="2932931" algn="l" rtl="0" eaLnBrk="1" latinLnBrk="0" hangingPunct="1">
        <a:defRPr kumimoji="0" kern="1200">
          <a:solidFill>
            <a:schemeClr val="tx1"/>
          </a:solidFill>
          <a:latin typeface="+mn-lt"/>
          <a:ea typeface="+mn-ea"/>
          <a:cs typeface="+mn-cs"/>
        </a:defRPr>
      </a:lvl6pPr>
      <a:lvl7pPr marL="3519515" algn="l" rtl="0" eaLnBrk="1" latinLnBrk="0" hangingPunct="1">
        <a:defRPr kumimoji="0" kern="1200">
          <a:solidFill>
            <a:schemeClr val="tx1"/>
          </a:solidFill>
          <a:latin typeface="+mn-lt"/>
          <a:ea typeface="+mn-ea"/>
          <a:cs typeface="+mn-cs"/>
        </a:defRPr>
      </a:lvl7pPr>
      <a:lvl8pPr marL="4106104" algn="l" rtl="0" eaLnBrk="1" latinLnBrk="0" hangingPunct="1">
        <a:defRPr kumimoji="0" kern="1200">
          <a:solidFill>
            <a:schemeClr val="tx1"/>
          </a:solidFill>
          <a:latin typeface="+mn-lt"/>
          <a:ea typeface="+mn-ea"/>
          <a:cs typeface="+mn-cs"/>
        </a:defRPr>
      </a:lvl8pPr>
      <a:lvl9pPr marL="4692687"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0110" y="413836"/>
            <a:ext cx="11041380" cy="1502305"/>
          </a:xfrm>
          <a:prstGeom prst="rect">
            <a:avLst/>
          </a:prstGeom>
        </p:spPr>
        <p:txBody>
          <a:bodyPr vert="horz" lIns="117318" tIns="58660" rIns="117318" bIns="58660" rtlCol="0" anchor="ctr">
            <a:normAutofit/>
          </a:bodyPr>
          <a:lstStyle/>
          <a:p>
            <a:r>
              <a:rPr lang="en-US"/>
              <a:t>Click to edit Master title style</a:t>
            </a:r>
          </a:p>
        </p:txBody>
      </p:sp>
      <p:sp>
        <p:nvSpPr>
          <p:cNvPr id="3" name="Text Placeholder 2"/>
          <p:cNvSpPr>
            <a:spLocks noGrp="1"/>
          </p:cNvSpPr>
          <p:nvPr>
            <p:ph type="body" idx="1"/>
          </p:nvPr>
        </p:nvSpPr>
        <p:spPr>
          <a:xfrm>
            <a:off x="880110" y="2069042"/>
            <a:ext cx="11041380" cy="4931516"/>
          </a:xfrm>
          <a:prstGeom prst="rect">
            <a:avLst/>
          </a:prstGeom>
        </p:spPr>
        <p:txBody>
          <a:bodyPr vert="horz" lIns="117318" tIns="58660" rIns="117318" bIns="5866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80110" y="7204013"/>
            <a:ext cx="2880360" cy="413808"/>
          </a:xfrm>
          <a:prstGeom prst="rect">
            <a:avLst/>
          </a:prstGeom>
        </p:spPr>
        <p:txBody>
          <a:bodyPr vert="horz" lIns="117318" tIns="58660" rIns="117318" bIns="5866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4240530" y="7204013"/>
            <a:ext cx="4320540" cy="413808"/>
          </a:xfrm>
          <a:prstGeom prst="rect">
            <a:avLst/>
          </a:prstGeom>
        </p:spPr>
        <p:txBody>
          <a:bodyPr vert="horz" lIns="117318" tIns="58660" rIns="117318" bIns="5866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9041130" y="7204013"/>
            <a:ext cx="2880360" cy="413808"/>
          </a:xfrm>
          <a:prstGeom prst="rect">
            <a:avLst/>
          </a:prstGeom>
        </p:spPr>
        <p:txBody>
          <a:bodyPr vert="horz" lIns="117318" tIns="58660" rIns="117318" bIns="58660" rtlCol="0" anchor="ctr"/>
          <a:lstStyle>
            <a:lvl1pPr algn="r">
              <a:defRPr sz="1200">
                <a:solidFill>
                  <a:schemeClr val="tx1">
                    <a:tint val="75000"/>
                  </a:schemeClr>
                </a:solidFill>
              </a:defRPr>
            </a:lvl1pPr>
          </a:lstStyle>
          <a:p>
            <a:fld id="{11F27F3A-B3E9-41ED-AF8F-A365F10BB6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838371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Lst>
  <p:hf hdr="0" ftr="0" dt="0"/>
  <p:txStyles>
    <p:titleStyle>
      <a:lvl1pPr algn="l" defTabSz="879878" rtl="0" eaLnBrk="1" latinLnBrk="0" hangingPunct="1">
        <a:lnSpc>
          <a:spcPct val="90000"/>
        </a:lnSpc>
        <a:spcBef>
          <a:spcPct val="0"/>
        </a:spcBef>
        <a:buNone/>
        <a:defRPr sz="4200" kern="1200">
          <a:solidFill>
            <a:schemeClr val="tx1"/>
          </a:solidFill>
          <a:latin typeface="+mj-lt"/>
          <a:ea typeface="+mj-ea"/>
          <a:cs typeface="+mj-cs"/>
        </a:defRPr>
      </a:lvl1pPr>
    </p:titleStyle>
    <p:bodyStyle>
      <a:lvl1pPr marL="219970" indent="-219970" algn="l" defTabSz="879878" rtl="0" eaLnBrk="1" latinLnBrk="0" hangingPunct="1">
        <a:lnSpc>
          <a:spcPct val="90000"/>
        </a:lnSpc>
        <a:spcBef>
          <a:spcPts val="964"/>
        </a:spcBef>
        <a:buFont typeface="Arial" panose="020B0604020202020204" pitchFamily="34" charset="0"/>
        <a:buChar char="•"/>
        <a:defRPr sz="2700" kern="1200">
          <a:solidFill>
            <a:schemeClr val="tx1"/>
          </a:solidFill>
          <a:latin typeface="+mn-lt"/>
          <a:ea typeface="+mn-ea"/>
          <a:cs typeface="+mn-cs"/>
        </a:defRPr>
      </a:lvl1pPr>
      <a:lvl2pPr marL="659911" indent="-219970" algn="l" defTabSz="879878" rtl="0" eaLnBrk="1" latinLnBrk="0" hangingPunct="1">
        <a:lnSpc>
          <a:spcPct val="90000"/>
        </a:lnSpc>
        <a:spcBef>
          <a:spcPts val="482"/>
        </a:spcBef>
        <a:buFont typeface="Arial" panose="020B0604020202020204" pitchFamily="34" charset="0"/>
        <a:buChar char="•"/>
        <a:defRPr sz="2300" kern="1200">
          <a:solidFill>
            <a:schemeClr val="tx1"/>
          </a:solidFill>
          <a:latin typeface="+mn-lt"/>
          <a:ea typeface="+mn-ea"/>
          <a:cs typeface="+mn-cs"/>
        </a:defRPr>
      </a:lvl2pPr>
      <a:lvl3pPr marL="1099849" indent="-219970" algn="l" defTabSz="879878" rtl="0" eaLnBrk="1" latinLnBrk="0" hangingPunct="1">
        <a:lnSpc>
          <a:spcPct val="90000"/>
        </a:lnSpc>
        <a:spcBef>
          <a:spcPts val="482"/>
        </a:spcBef>
        <a:buFont typeface="Arial" panose="020B0604020202020204" pitchFamily="34" charset="0"/>
        <a:buChar char="•"/>
        <a:defRPr sz="1900" kern="1200">
          <a:solidFill>
            <a:schemeClr val="tx1"/>
          </a:solidFill>
          <a:latin typeface="+mn-lt"/>
          <a:ea typeface="+mn-ea"/>
          <a:cs typeface="+mn-cs"/>
        </a:defRPr>
      </a:lvl3pPr>
      <a:lvl4pPr marL="1539793" indent="-219970" algn="l" defTabSz="879878" rtl="0" eaLnBrk="1" latinLnBrk="0" hangingPunct="1">
        <a:lnSpc>
          <a:spcPct val="90000"/>
        </a:lnSpc>
        <a:spcBef>
          <a:spcPts val="482"/>
        </a:spcBef>
        <a:buFont typeface="Arial" panose="020B0604020202020204" pitchFamily="34" charset="0"/>
        <a:buChar char="•"/>
        <a:defRPr sz="1700" kern="1200">
          <a:solidFill>
            <a:schemeClr val="tx1"/>
          </a:solidFill>
          <a:latin typeface="+mn-lt"/>
          <a:ea typeface="+mn-ea"/>
          <a:cs typeface="+mn-cs"/>
        </a:defRPr>
      </a:lvl4pPr>
      <a:lvl5pPr marL="1979730" indent="-219970" algn="l" defTabSz="879878" rtl="0" eaLnBrk="1" latinLnBrk="0" hangingPunct="1">
        <a:lnSpc>
          <a:spcPct val="90000"/>
        </a:lnSpc>
        <a:spcBef>
          <a:spcPts val="482"/>
        </a:spcBef>
        <a:buFont typeface="Arial" panose="020B0604020202020204" pitchFamily="34" charset="0"/>
        <a:buChar char="•"/>
        <a:defRPr sz="1700" kern="1200">
          <a:solidFill>
            <a:schemeClr val="tx1"/>
          </a:solidFill>
          <a:latin typeface="+mn-lt"/>
          <a:ea typeface="+mn-ea"/>
          <a:cs typeface="+mn-cs"/>
        </a:defRPr>
      </a:lvl5pPr>
      <a:lvl6pPr marL="2419669" indent="-219970" algn="l" defTabSz="879878" rtl="0" eaLnBrk="1" latinLnBrk="0" hangingPunct="1">
        <a:lnSpc>
          <a:spcPct val="90000"/>
        </a:lnSpc>
        <a:spcBef>
          <a:spcPts val="482"/>
        </a:spcBef>
        <a:buFont typeface="Arial" panose="020B0604020202020204" pitchFamily="34" charset="0"/>
        <a:buChar char="•"/>
        <a:defRPr sz="1700" kern="1200">
          <a:solidFill>
            <a:schemeClr val="tx1"/>
          </a:solidFill>
          <a:latin typeface="+mn-lt"/>
          <a:ea typeface="+mn-ea"/>
          <a:cs typeface="+mn-cs"/>
        </a:defRPr>
      </a:lvl6pPr>
      <a:lvl7pPr marL="2859608" indent="-219970" algn="l" defTabSz="879878" rtl="0" eaLnBrk="1" latinLnBrk="0" hangingPunct="1">
        <a:lnSpc>
          <a:spcPct val="90000"/>
        </a:lnSpc>
        <a:spcBef>
          <a:spcPts val="482"/>
        </a:spcBef>
        <a:buFont typeface="Arial" panose="020B0604020202020204" pitchFamily="34" charset="0"/>
        <a:buChar char="•"/>
        <a:defRPr sz="1700" kern="1200">
          <a:solidFill>
            <a:schemeClr val="tx1"/>
          </a:solidFill>
          <a:latin typeface="+mn-lt"/>
          <a:ea typeface="+mn-ea"/>
          <a:cs typeface="+mn-cs"/>
        </a:defRPr>
      </a:lvl7pPr>
      <a:lvl8pPr marL="3299546" indent="-219970" algn="l" defTabSz="879878" rtl="0" eaLnBrk="1" latinLnBrk="0" hangingPunct="1">
        <a:lnSpc>
          <a:spcPct val="90000"/>
        </a:lnSpc>
        <a:spcBef>
          <a:spcPts val="482"/>
        </a:spcBef>
        <a:buFont typeface="Arial" panose="020B0604020202020204" pitchFamily="34" charset="0"/>
        <a:buChar char="•"/>
        <a:defRPr sz="1700" kern="1200">
          <a:solidFill>
            <a:schemeClr val="tx1"/>
          </a:solidFill>
          <a:latin typeface="+mn-lt"/>
          <a:ea typeface="+mn-ea"/>
          <a:cs typeface="+mn-cs"/>
        </a:defRPr>
      </a:lvl8pPr>
      <a:lvl9pPr marL="3739483" indent="-219970" algn="l" defTabSz="879878" rtl="0" eaLnBrk="1" latinLnBrk="0" hangingPunct="1">
        <a:lnSpc>
          <a:spcPct val="90000"/>
        </a:lnSpc>
        <a:spcBef>
          <a:spcPts val="482"/>
        </a:spcBef>
        <a:buFont typeface="Arial" panose="020B0604020202020204" pitchFamily="34" charset="0"/>
        <a:buChar char="•"/>
        <a:defRPr sz="1700" kern="1200">
          <a:solidFill>
            <a:schemeClr val="tx1"/>
          </a:solidFill>
          <a:latin typeface="+mn-lt"/>
          <a:ea typeface="+mn-ea"/>
          <a:cs typeface="+mn-cs"/>
        </a:defRPr>
      </a:lvl9pPr>
    </p:bodyStyle>
    <p:otherStyle>
      <a:defPPr>
        <a:defRPr lang="en-US"/>
      </a:defPPr>
      <a:lvl1pPr marL="0" algn="l" defTabSz="879878" rtl="0" eaLnBrk="1" latinLnBrk="0" hangingPunct="1">
        <a:defRPr sz="1700" kern="1200">
          <a:solidFill>
            <a:schemeClr val="tx1"/>
          </a:solidFill>
          <a:latin typeface="+mn-lt"/>
          <a:ea typeface="+mn-ea"/>
          <a:cs typeface="+mn-cs"/>
        </a:defRPr>
      </a:lvl1pPr>
      <a:lvl2pPr marL="439940" algn="l" defTabSz="879878" rtl="0" eaLnBrk="1" latinLnBrk="0" hangingPunct="1">
        <a:defRPr sz="1700" kern="1200">
          <a:solidFill>
            <a:schemeClr val="tx1"/>
          </a:solidFill>
          <a:latin typeface="+mn-lt"/>
          <a:ea typeface="+mn-ea"/>
          <a:cs typeface="+mn-cs"/>
        </a:defRPr>
      </a:lvl2pPr>
      <a:lvl3pPr marL="879878" algn="l" defTabSz="879878" rtl="0" eaLnBrk="1" latinLnBrk="0" hangingPunct="1">
        <a:defRPr sz="1700" kern="1200">
          <a:solidFill>
            <a:schemeClr val="tx1"/>
          </a:solidFill>
          <a:latin typeface="+mn-lt"/>
          <a:ea typeface="+mn-ea"/>
          <a:cs typeface="+mn-cs"/>
        </a:defRPr>
      </a:lvl3pPr>
      <a:lvl4pPr marL="1319820" algn="l" defTabSz="879878" rtl="0" eaLnBrk="1" latinLnBrk="0" hangingPunct="1">
        <a:defRPr sz="1700" kern="1200">
          <a:solidFill>
            <a:schemeClr val="tx1"/>
          </a:solidFill>
          <a:latin typeface="+mn-lt"/>
          <a:ea typeface="+mn-ea"/>
          <a:cs typeface="+mn-cs"/>
        </a:defRPr>
      </a:lvl4pPr>
      <a:lvl5pPr marL="1759759" algn="l" defTabSz="879878" rtl="0" eaLnBrk="1" latinLnBrk="0" hangingPunct="1">
        <a:defRPr sz="1700" kern="1200">
          <a:solidFill>
            <a:schemeClr val="tx1"/>
          </a:solidFill>
          <a:latin typeface="+mn-lt"/>
          <a:ea typeface="+mn-ea"/>
          <a:cs typeface="+mn-cs"/>
        </a:defRPr>
      </a:lvl5pPr>
      <a:lvl6pPr marL="2199695" algn="l" defTabSz="879878" rtl="0" eaLnBrk="1" latinLnBrk="0" hangingPunct="1">
        <a:defRPr sz="1700" kern="1200">
          <a:solidFill>
            <a:schemeClr val="tx1"/>
          </a:solidFill>
          <a:latin typeface="+mn-lt"/>
          <a:ea typeface="+mn-ea"/>
          <a:cs typeface="+mn-cs"/>
        </a:defRPr>
      </a:lvl6pPr>
      <a:lvl7pPr marL="2639636" algn="l" defTabSz="879878" rtl="0" eaLnBrk="1" latinLnBrk="0" hangingPunct="1">
        <a:defRPr sz="1700" kern="1200">
          <a:solidFill>
            <a:schemeClr val="tx1"/>
          </a:solidFill>
          <a:latin typeface="+mn-lt"/>
          <a:ea typeface="+mn-ea"/>
          <a:cs typeface="+mn-cs"/>
        </a:defRPr>
      </a:lvl7pPr>
      <a:lvl8pPr marL="3079581" algn="l" defTabSz="879878" rtl="0" eaLnBrk="1" latinLnBrk="0" hangingPunct="1">
        <a:defRPr sz="1700" kern="1200">
          <a:solidFill>
            <a:schemeClr val="tx1"/>
          </a:solidFill>
          <a:latin typeface="+mn-lt"/>
          <a:ea typeface="+mn-ea"/>
          <a:cs typeface="+mn-cs"/>
        </a:defRPr>
      </a:lvl8pPr>
      <a:lvl9pPr marL="3519515" algn="l" defTabSz="879878" rtl="0" eaLnBrk="1" latinLnBrk="0" hangingPunct="1">
        <a:defRPr sz="1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40080" y="311256"/>
            <a:ext cx="1152144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17564" tIns="58782" rIns="117564" bIns="58782" numCol="1" anchor="ctr" anchorCtr="0" compatLnSpc="1">
            <a:prstTxWarp prst="textNoShape">
              <a:avLst/>
            </a:prstTxWarp>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640080" y="1813563"/>
            <a:ext cx="11521440" cy="51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17564" tIns="58782" rIns="117564" bIns="5878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874168" y="7203866"/>
            <a:ext cx="2298299" cy="413808"/>
          </a:xfrm>
          <a:prstGeom prst="rect">
            <a:avLst/>
          </a:prstGeom>
        </p:spPr>
        <p:txBody>
          <a:bodyPr vert="horz" lIns="117564" tIns="58782" rIns="117564" bIns="58782" rtlCol="0" anchor="ctr"/>
          <a:lstStyle>
            <a:lvl1pPr algn="l" fontAlgn="auto">
              <a:spcBef>
                <a:spcPts val="0"/>
              </a:spcBef>
              <a:spcAft>
                <a:spcPts val="0"/>
              </a:spcAft>
              <a:defRPr sz="1500" b="0" i="0" smtClean="0">
                <a:solidFill>
                  <a:schemeClr val="tx1">
                    <a:tint val="75000"/>
                  </a:schemeClr>
                </a:solidFill>
                <a:latin typeface="Gotham-Book"/>
                <a:ea typeface="+mn-ea"/>
                <a:cs typeface="Gotham-Book"/>
              </a:defRPr>
            </a:lvl1pPr>
          </a:lstStyle>
          <a:p>
            <a:pPr defTabSz="587822">
              <a:defRPr/>
            </a:pPr>
            <a:fld id="{706FA77B-F54F-AD4A-86B8-3E201D1CD509}" type="datetimeFigureOut">
              <a:rPr lang="en-US" smtClean="0">
                <a:solidFill>
                  <a:prstClr val="black">
                    <a:tint val="75000"/>
                  </a:prstClr>
                </a:solidFill>
              </a:rPr>
              <a:pPr defTabSz="587822">
                <a:defRPr/>
              </a:pPr>
              <a:t>7/13/2021</a:t>
            </a:fld>
            <a:endParaRPr lang="en-US" dirty="0">
              <a:solidFill>
                <a:prstClr val="black">
                  <a:tint val="75000"/>
                </a:prstClr>
              </a:solidFill>
            </a:endParaRPr>
          </a:p>
        </p:txBody>
      </p:sp>
      <p:sp>
        <p:nvSpPr>
          <p:cNvPr id="5" name="Footer Placeholder 4"/>
          <p:cNvSpPr>
            <a:spLocks noGrp="1"/>
          </p:cNvSpPr>
          <p:nvPr>
            <p:ph type="ftr" sz="quarter" idx="3"/>
          </p:nvPr>
        </p:nvSpPr>
        <p:spPr>
          <a:xfrm>
            <a:off x="6487692" y="7203866"/>
            <a:ext cx="3119120" cy="413808"/>
          </a:xfrm>
          <a:prstGeom prst="rect">
            <a:avLst/>
          </a:prstGeom>
        </p:spPr>
        <p:txBody>
          <a:bodyPr vert="horz" lIns="117564" tIns="58782" rIns="117564" bIns="58782" rtlCol="0" anchor="ctr"/>
          <a:lstStyle>
            <a:lvl1pPr algn="ctr" fontAlgn="auto">
              <a:spcBef>
                <a:spcPts val="0"/>
              </a:spcBef>
              <a:spcAft>
                <a:spcPts val="0"/>
              </a:spcAft>
              <a:defRPr sz="1500">
                <a:solidFill>
                  <a:schemeClr val="tx1">
                    <a:tint val="75000"/>
                  </a:schemeClr>
                </a:solidFill>
                <a:latin typeface="Gotham-Book"/>
                <a:ea typeface="+mn-ea"/>
                <a:cs typeface="+mn-cs"/>
              </a:defRPr>
            </a:lvl1pPr>
          </a:lstStyle>
          <a:p>
            <a:pPr defTabSz="587822">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9863223" y="7203866"/>
            <a:ext cx="2298299" cy="413808"/>
          </a:xfrm>
          <a:prstGeom prst="rect">
            <a:avLst/>
          </a:prstGeom>
        </p:spPr>
        <p:txBody>
          <a:bodyPr vert="horz" lIns="117564" tIns="58782" rIns="117564" bIns="58782" rtlCol="0" anchor="ctr"/>
          <a:lstStyle>
            <a:lvl1pPr algn="r" fontAlgn="auto">
              <a:spcBef>
                <a:spcPts val="0"/>
              </a:spcBef>
              <a:spcAft>
                <a:spcPts val="0"/>
              </a:spcAft>
              <a:defRPr sz="1500" smtClean="0">
                <a:solidFill>
                  <a:schemeClr val="tx1">
                    <a:tint val="75000"/>
                  </a:schemeClr>
                </a:solidFill>
                <a:latin typeface="Gotham-Book"/>
                <a:ea typeface="+mn-ea"/>
                <a:cs typeface="+mn-cs"/>
              </a:defRPr>
            </a:lvl1pPr>
          </a:lstStyle>
          <a:p>
            <a:pPr defTabSz="587822">
              <a:defRPr/>
            </a:pPr>
            <a:fld id="{DB2BD5D6-1A96-0842-B70D-296473EC0EB6}" type="slidenum">
              <a:rPr lang="en-US" smtClean="0">
                <a:solidFill>
                  <a:prstClr val="black">
                    <a:tint val="75000"/>
                  </a:prstClr>
                </a:solidFill>
              </a:rPr>
              <a:pPr defTabSz="587822">
                <a:defRPr/>
              </a:pPr>
              <a:t>‹#›</a:t>
            </a:fld>
            <a:endParaRPr lang="en-US" dirty="0">
              <a:solidFill>
                <a:prstClr val="black">
                  <a:tint val="75000"/>
                </a:prstClr>
              </a:solidFill>
            </a:endParaRPr>
          </a:p>
        </p:txBody>
      </p:sp>
      <p:pic>
        <p:nvPicPr>
          <p:cNvPr id="3" name="Picture 2" descr="Powerpoint_Part1.pdf"/>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12818669" cy="7782763"/>
          </a:xfrm>
          <a:prstGeom prst="rect">
            <a:avLst/>
          </a:prstGeom>
        </p:spPr>
      </p:pic>
    </p:spTree>
    <p:extLst>
      <p:ext uri="{BB962C8B-B14F-4D97-AF65-F5344CB8AC3E}">
        <p14:creationId xmlns:p14="http://schemas.microsoft.com/office/powerpoint/2010/main" val="3510611032"/>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Lst>
  <p:txStyles>
    <p:titleStyle>
      <a:lvl1pPr algn="ctr" defTabSz="587822" rtl="0" eaLnBrk="1" fontAlgn="base" hangingPunct="1">
        <a:spcBef>
          <a:spcPct val="0"/>
        </a:spcBef>
        <a:spcAft>
          <a:spcPct val="0"/>
        </a:spcAft>
        <a:defRPr sz="5100" kern="1200">
          <a:solidFill>
            <a:schemeClr val="tx1"/>
          </a:solidFill>
          <a:latin typeface="Gotham-Book"/>
          <a:ea typeface="Gotham-Book"/>
          <a:cs typeface="Gotham-Book"/>
        </a:defRPr>
      </a:lvl1pPr>
      <a:lvl2pPr algn="ctr" defTabSz="587822" rtl="0" eaLnBrk="1" fontAlgn="base" hangingPunct="1">
        <a:spcBef>
          <a:spcPct val="0"/>
        </a:spcBef>
        <a:spcAft>
          <a:spcPct val="0"/>
        </a:spcAft>
        <a:defRPr sz="5700">
          <a:solidFill>
            <a:schemeClr val="tx1"/>
          </a:solidFill>
          <a:latin typeface="Calibri" charset="0"/>
          <a:ea typeface="ＭＳ Ｐゴシック" charset="0"/>
          <a:cs typeface="ＭＳ Ｐゴシック" charset="0"/>
        </a:defRPr>
      </a:lvl2pPr>
      <a:lvl3pPr algn="ctr" defTabSz="587822" rtl="0" eaLnBrk="1" fontAlgn="base" hangingPunct="1">
        <a:spcBef>
          <a:spcPct val="0"/>
        </a:spcBef>
        <a:spcAft>
          <a:spcPct val="0"/>
        </a:spcAft>
        <a:defRPr sz="5700">
          <a:solidFill>
            <a:schemeClr val="tx1"/>
          </a:solidFill>
          <a:latin typeface="Calibri" charset="0"/>
          <a:ea typeface="ＭＳ Ｐゴシック" charset="0"/>
          <a:cs typeface="ＭＳ Ｐゴシック" charset="0"/>
        </a:defRPr>
      </a:lvl3pPr>
      <a:lvl4pPr algn="ctr" defTabSz="587822" rtl="0" eaLnBrk="1" fontAlgn="base" hangingPunct="1">
        <a:spcBef>
          <a:spcPct val="0"/>
        </a:spcBef>
        <a:spcAft>
          <a:spcPct val="0"/>
        </a:spcAft>
        <a:defRPr sz="5700">
          <a:solidFill>
            <a:schemeClr val="tx1"/>
          </a:solidFill>
          <a:latin typeface="Calibri" charset="0"/>
          <a:ea typeface="ＭＳ Ｐゴシック" charset="0"/>
          <a:cs typeface="ＭＳ Ｐゴシック" charset="0"/>
        </a:defRPr>
      </a:lvl4pPr>
      <a:lvl5pPr algn="ctr" defTabSz="587822" rtl="0" eaLnBrk="1" fontAlgn="base" hangingPunct="1">
        <a:spcBef>
          <a:spcPct val="0"/>
        </a:spcBef>
        <a:spcAft>
          <a:spcPct val="0"/>
        </a:spcAft>
        <a:defRPr sz="5700">
          <a:solidFill>
            <a:schemeClr val="tx1"/>
          </a:solidFill>
          <a:latin typeface="Calibri" charset="0"/>
          <a:ea typeface="ＭＳ Ｐゴシック" charset="0"/>
          <a:cs typeface="ＭＳ Ｐゴシック" charset="0"/>
        </a:defRPr>
      </a:lvl5pPr>
      <a:lvl6pPr marL="587822" algn="ctr" defTabSz="587822" rtl="0" eaLnBrk="1" fontAlgn="base" hangingPunct="1">
        <a:spcBef>
          <a:spcPct val="0"/>
        </a:spcBef>
        <a:spcAft>
          <a:spcPct val="0"/>
        </a:spcAft>
        <a:defRPr sz="5700">
          <a:solidFill>
            <a:schemeClr val="tx1"/>
          </a:solidFill>
          <a:latin typeface="Calibri" charset="0"/>
          <a:ea typeface="ＭＳ Ｐゴシック" charset="0"/>
          <a:cs typeface="ＭＳ Ｐゴシック" charset="0"/>
        </a:defRPr>
      </a:lvl6pPr>
      <a:lvl7pPr marL="1175644" algn="ctr" defTabSz="587822" rtl="0" eaLnBrk="1" fontAlgn="base" hangingPunct="1">
        <a:spcBef>
          <a:spcPct val="0"/>
        </a:spcBef>
        <a:spcAft>
          <a:spcPct val="0"/>
        </a:spcAft>
        <a:defRPr sz="5700">
          <a:solidFill>
            <a:schemeClr val="tx1"/>
          </a:solidFill>
          <a:latin typeface="Calibri" charset="0"/>
          <a:ea typeface="ＭＳ Ｐゴシック" charset="0"/>
          <a:cs typeface="ＭＳ Ｐゴシック" charset="0"/>
        </a:defRPr>
      </a:lvl7pPr>
      <a:lvl8pPr marL="1763466" algn="ctr" defTabSz="587822" rtl="0" eaLnBrk="1" fontAlgn="base" hangingPunct="1">
        <a:spcBef>
          <a:spcPct val="0"/>
        </a:spcBef>
        <a:spcAft>
          <a:spcPct val="0"/>
        </a:spcAft>
        <a:defRPr sz="5700">
          <a:solidFill>
            <a:schemeClr val="tx1"/>
          </a:solidFill>
          <a:latin typeface="Calibri" charset="0"/>
          <a:ea typeface="ＭＳ Ｐゴシック" charset="0"/>
          <a:cs typeface="ＭＳ Ｐゴシック" charset="0"/>
        </a:defRPr>
      </a:lvl8pPr>
      <a:lvl9pPr marL="2351288" algn="ctr" defTabSz="587822" rtl="0" eaLnBrk="1" fontAlgn="base" hangingPunct="1">
        <a:spcBef>
          <a:spcPct val="0"/>
        </a:spcBef>
        <a:spcAft>
          <a:spcPct val="0"/>
        </a:spcAft>
        <a:defRPr sz="5700">
          <a:solidFill>
            <a:schemeClr val="tx1"/>
          </a:solidFill>
          <a:latin typeface="Calibri" charset="0"/>
          <a:ea typeface="ＭＳ Ｐゴシック" charset="0"/>
          <a:cs typeface="ＭＳ Ｐゴシック" charset="0"/>
        </a:defRPr>
      </a:lvl9pPr>
    </p:titleStyle>
    <p:bodyStyle>
      <a:lvl1pPr marL="440867" indent="-440867" algn="l" defTabSz="587822" rtl="0" eaLnBrk="1" fontAlgn="base" hangingPunct="1">
        <a:spcBef>
          <a:spcPct val="20000"/>
        </a:spcBef>
        <a:spcAft>
          <a:spcPct val="0"/>
        </a:spcAft>
        <a:buFont typeface="Arial" charset="0"/>
        <a:buChar char="•"/>
        <a:defRPr sz="4100" kern="1200">
          <a:solidFill>
            <a:schemeClr val="tx1"/>
          </a:solidFill>
          <a:latin typeface="Gotham-Book"/>
          <a:ea typeface="Gotham-Book"/>
          <a:cs typeface="Gotham-Book"/>
        </a:defRPr>
      </a:lvl1pPr>
      <a:lvl2pPr marL="955211" indent="-367389" algn="l" defTabSz="587822" rtl="0" eaLnBrk="1" fontAlgn="base" hangingPunct="1">
        <a:spcBef>
          <a:spcPct val="20000"/>
        </a:spcBef>
        <a:spcAft>
          <a:spcPct val="0"/>
        </a:spcAft>
        <a:buFont typeface="Arial" charset="0"/>
        <a:buChar char="–"/>
        <a:defRPr sz="3600" kern="1200">
          <a:solidFill>
            <a:schemeClr val="tx1"/>
          </a:solidFill>
          <a:latin typeface="Gotham-Book"/>
          <a:ea typeface="Gotham-Book"/>
          <a:cs typeface="+mn-cs"/>
        </a:defRPr>
      </a:lvl2pPr>
      <a:lvl3pPr marL="1469555" indent="-293911" algn="l" defTabSz="587822" rtl="0" eaLnBrk="1" fontAlgn="base" hangingPunct="1">
        <a:spcBef>
          <a:spcPct val="20000"/>
        </a:spcBef>
        <a:spcAft>
          <a:spcPct val="0"/>
        </a:spcAft>
        <a:buFont typeface="Arial" charset="0"/>
        <a:buChar char="•"/>
        <a:defRPr sz="3100" kern="1200">
          <a:solidFill>
            <a:schemeClr val="tx1"/>
          </a:solidFill>
          <a:latin typeface="Gotham-Book"/>
          <a:ea typeface="Gotham-Book"/>
          <a:cs typeface="+mn-cs"/>
        </a:defRPr>
      </a:lvl3pPr>
      <a:lvl4pPr marL="2057377" indent="-293911" algn="l" defTabSz="587822" rtl="0" eaLnBrk="1" fontAlgn="base" hangingPunct="1">
        <a:spcBef>
          <a:spcPct val="20000"/>
        </a:spcBef>
        <a:spcAft>
          <a:spcPct val="0"/>
        </a:spcAft>
        <a:buFont typeface="Arial" charset="0"/>
        <a:buChar char="–"/>
        <a:defRPr sz="2600" kern="1200">
          <a:solidFill>
            <a:schemeClr val="tx1"/>
          </a:solidFill>
          <a:latin typeface="Gotham-Book"/>
          <a:ea typeface="Gotham-Book"/>
          <a:cs typeface="+mn-cs"/>
        </a:defRPr>
      </a:lvl4pPr>
      <a:lvl5pPr marL="2645199" indent="-293911" algn="l" defTabSz="587822" rtl="0" eaLnBrk="1" fontAlgn="base" hangingPunct="1">
        <a:spcBef>
          <a:spcPct val="20000"/>
        </a:spcBef>
        <a:spcAft>
          <a:spcPct val="0"/>
        </a:spcAft>
        <a:buFont typeface="Arial" charset="0"/>
        <a:buChar char="»"/>
        <a:defRPr sz="2600" kern="1200">
          <a:solidFill>
            <a:schemeClr val="tx1"/>
          </a:solidFill>
          <a:latin typeface="Gotham-Book"/>
          <a:ea typeface="Gotham-Book"/>
          <a:cs typeface="+mn-cs"/>
        </a:defRPr>
      </a:lvl5pPr>
      <a:lvl6pPr marL="3233021" indent="-293911" algn="l" defTabSz="587822" rtl="0" eaLnBrk="1" latinLnBrk="0" hangingPunct="1">
        <a:spcBef>
          <a:spcPct val="20000"/>
        </a:spcBef>
        <a:buFont typeface="Arial"/>
        <a:buChar char="•"/>
        <a:defRPr sz="2600" kern="1200">
          <a:solidFill>
            <a:schemeClr val="tx1"/>
          </a:solidFill>
          <a:latin typeface="+mn-lt"/>
          <a:ea typeface="+mn-ea"/>
          <a:cs typeface="+mn-cs"/>
        </a:defRPr>
      </a:lvl6pPr>
      <a:lvl7pPr marL="3820843" indent="-293911" algn="l" defTabSz="587822" rtl="0" eaLnBrk="1" latinLnBrk="0" hangingPunct="1">
        <a:spcBef>
          <a:spcPct val="20000"/>
        </a:spcBef>
        <a:buFont typeface="Arial"/>
        <a:buChar char="•"/>
        <a:defRPr sz="2600" kern="1200">
          <a:solidFill>
            <a:schemeClr val="tx1"/>
          </a:solidFill>
          <a:latin typeface="+mn-lt"/>
          <a:ea typeface="+mn-ea"/>
          <a:cs typeface="+mn-cs"/>
        </a:defRPr>
      </a:lvl7pPr>
      <a:lvl8pPr marL="4408665" indent="-293911" algn="l" defTabSz="587822" rtl="0" eaLnBrk="1" latinLnBrk="0" hangingPunct="1">
        <a:spcBef>
          <a:spcPct val="20000"/>
        </a:spcBef>
        <a:buFont typeface="Arial"/>
        <a:buChar char="•"/>
        <a:defRPr sz="2600" kern="1200">
          <a:solidFill>
            <a:schemeClr val="tx1"/>
          </a:solidFill>
          <a:latin typeface="+mn-lt"/>
          <a:ea typeface="+mn-ea"/>
          <a:cs typeface="+mn-cs"/>
        </a:defRPr>
      </a:lvl8pPr>
      <a:lvl9pPr marL="4996487" indent="-293911" algn="l" defTabSz="587822" rtl="0" eaLnBrk="1" latinLnBrk="0" hangingPunct="1">
        <a:spcBef>
          <a:spcPct val="20000"/>
        </a:spcBef>
        <a:buFont typeface="Arial"/>
        <a:buChar char="•"/>
        <a:defRPr sz="2600" kern="1200">
          <a:solidFill>
            <a:schemeClr val="tx1"/>
          </a:solidFill>
          <a:latin typeface="+mn-lt"/>
          <a:ea typeface="+mn-ea"/>
          <a:cs typeface="+mn-cs"/>
        </a:defRPr>
      </a:lvl9pPr>
    </p:bodyStyle>
    <p:otherStyle>
      <a:defPPr>
        <a:defRPr lang="en-US"/>
      </a:defPPr>
      <a:lvl1pPr marL="0" algn="l" defTabSz="587822" rtl="0" eaLnBrk="1" latinLnBrk="0" hangingPunct="1">
        <a:defRPr sz="2300" kern="1200">
          <a:solidFill>
            <a:schemeClr val="tx1"/>
          </a:solidFill>
          <a:latin typeface="+mn-lt"/>
          <a:ea typeface="+mn-ea"/>
          <a:cs typeface="+mn-cs"/>
        </a:defRPr>
      </a:lvl1pPr>
      <a:lvl2pPr marL="587822" algn="l" defTabSz="587822" rtl="0" eaLnBrk="1" latinLnBrk="0" hangingPunct="1">
        <a:defRPr sz="2300" kern="1200">
          <a:solidFill>
            <a:schemeClr val="tx1"/>
          </a:solidFill>
          <a:latin typeface="+mn-lt"/>
          <a:ea typeface="+mn-ea"/>
          <a:cs typeface="+mn-cs"/>
        </a:defRPr>
      </a:lvl2pPr>
      <a:lvl3pPr marL="1175644" algn="l" defTabSz="587822" rtl="0" eaLnBrk="1" latinLnBrk="0" hangingPunct="1">
        <a:defRPr sz="2300" kern="1200">
          <a:solidFill>
            <a:schemeClr val="tx1"/>
          </a:solidFill>
          <a:latin typeface="+mn-lt"/>
          <a:ea typeface="+mn-ea"/>
          <a:cs typeface="+mn-cs"/>
        </a:defRPr>
      </a:lvl3pPr>
      <a:lvl4pPr marL="1763466" algn="l" defTabSz="587822" rtl="0" eaLnBrk="1" latinLnBrk="0" hangingPunct="1">
        <a:defRPr sz="2300" kern="1200">
          <a:solidFill>
            <a:schemeClr val="tx1"/>
          </a:solidFill>
          <a:latin typeface="+mn-lt"/>
          <a:ea typeface="+mn-ea"/>
          <a:cs typeface="+mn-cs"/>
        </a:defRPr>
      </a:lvl4pPr>
      <a:lvl5pPr marL="2351288" algn="l" defTabSz="587822" rtl="0" eaLnBrk="1" latinLnBrk="0" hangingPunct="1">
        <a:defRPr sz="2300" kern="1200">
          <a:solidFill>
            <a:schemeClr val="tx1"/>
          </a:solidFill>
          <a:latin typeface="+mn-lt"/>
          <a:ea typeface="+mn-ea"/>
          <a:cs typeface="+mn-cs"/>
        </a:defRPr>
      </a:lvl5pPr>
      <a:lvl6pPr marL="2939110" algn="l" defTabSz="587822" rtl="0" eaLnBrk="1" latinLnBrk="0" hangingPunct="1">
        <a:defRPr sz="2300" kern="1200">
          <a:solidFill>
            <a:schemeClr val="tx1"/>
          </a:solidFill>
          <a:latin typeface="+mn-lt"/>
          <a:ea typeface="+mn-ea"/>
          <a:cs typeface="+mn-cs"/>
        </a:defRPr>
      </a:lvl6pPr>
      <a:lvl7pPr marL="3526932" algn="l" defTabSz="587822" rtl="0" eaLnBrk="1" latinLnBrk="0" hangingPunct="1">
        <a:defRPr sz="2300" kern="1200">
          <a:solidFill>
            <a:schemeClr val="tx1"/>
          </a:solidFill>
          <a:latin typeface="+mn-lt"/>
          <a:ea typeface="+mn-ea"/>
          <a:cs typeface="+mn-cs"/>
        </a:defRPr>
      </a:lvl7pPr>
      <a:lvl8pPr marL="4114754" algn="l" defTabSz="587822" rtl="0" eaLnBrk="1" latinLnBrk="0" hangingPunct="1">
        <a:defRPr sz="2300" kern="1200">
          <a:solidFill>
            <a:schemeClr val="tx1"/>
          </a:solidFill>
          <a:latin typeface="+mn-lt"/>
          <a:ea typeface="+mn-ea"/>
          <a:cs typeface="+mn-cs"/>
        </a:defRPr>
      </a:lvl8pPr>
      <a:lvl9pPr marL="4702576" algn="l" defTabSz="587822" rtl="0" eaLnBrk="1" latinLnBrk="0" hangingPunct="1">
        <a:defRPr sz="23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40080" y="311256"/>
            <a:ext cx="1152144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17564" tIns="58782" rIns="117564" bIns="58782" numCol="1" anchor="ctr" anchorCtr="0" compatLnSpc="1">
            <a:prstTxWarp prst="textNoShape">
              <a:avLst/>
            </a:prstTxWarp>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640080" y="1813563"/>
            <a:ext cx="11521440" cy="51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17564" tIns="58782" rIns="117564" bIns="5878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874168" y="7203866"/>
            <a:ext cx="2298299" cy="413808"/>
          </a:xfrm>
          <a:prstGeom prst="rect">
            <a:avLst/>
          </a:prstGeom>
        </p:spPr>
        <p:txBody>
          <a:bodyPr vert="horz" lIns="117564" tIns="58782" rIns="117564" bIns="58782" rtlCol="0" anchor="ctr"/>
          <a:lstStyle>
            <a:lvl1pPr algn="l" fontAlgn="auto">
              <a:spcBef>
                <a:spcPts val="0"/>
              </a:spcBef>
              <a:spcAft>
                <a:spcPts val="0"/>
              </a:spcAft>
              <a:defRPr sz="1500" b="0" i="0" smtClean="0">
                <a:solidFill>
                  <a:schemeClr val="tx1">
                    <a:tint val="75000"/>
                  </a:schemeClr>
                </a:solidFill>
                <a:latin typeface="Gotham-Book"/>
                <a:ea typeface="+mn-ea"/>
                <a:cs typeface="Gotham-Book"/>
              </a:defRPr>
            </a:lvl1pPr>
          </a:lstStyle>
          <a:p>
            <a:pPr defTabSz="587822">
              <a:defRPr/>
            </a:pPr>
            <a:fld id="{706FA77B-F54F-AD4A-86B8-3E201D1CD509}" type="datetimeFigureOut">
              <a:rPr lang="en-US" smtClean="0">
                <a:solidFill>
                  <a:prstClr val="black">
                    <a:tint val="75000"/>
                  </a:prstClr>
                </a:solidFill>
              </a:rPr>
              <a:pPr defTabSz="587822">
                <a:defRPr/>
              </a:pPr>
              <a:t>7/13/2021</a:t>
            </a:fld>
            <a:endParaRPr lang="en-US" dirty="0">
              <a:solidFill>
                <a:prstClr val="black">
                  <a:tint val="75000"/>
                </a:prstClr>
              </a:solidFill>
            </a:endParaRPr>
          </a:p>
        </p:txBody>
      </p:sp>
      <p:sp>
        <p:nvSpPr>
          <p:cNvPr id="5" name="Footer Placeholder 4"/>
          <p:cNvSpPr>
            <a:spLocks noGrp="1"/>
          </p:cNvSpPr>
          <p:nvPr>
            <p:ph type="ftr" sz="quarter" idx="3"/>
          </p:nvPr>
        </p:nvSpPr>
        <p:spPr>
          <a:xfrm>
            <a:off x="6487692" y="7203866"/>
            <a:ext cx="3119120" cy="413808"/>
          </a:xfrm>
          <a:prstGeom prst="rect">
            <a:avLst/>
          </a:prstGeom>
        </p:spPr>
        <p:txBody>
          <a:bodyPr vert="horz" lIns="117564" tIns="58782" rIns="117564" bIns="58782" rtlCol="0" anchor="ctr"/>
          <a:lstStyle>
            <a:lvl1pPr algn="ctr" fontAlgn="auto">
              <a:spcBef>
                <a:spcPts val="0"/>
              </a:spcBef>
              <a:spcAft>
                <a:spcPts val="0"/>
              </a:spcAft>
              <a:defRPr sz="1500">
                <a:solidFill>
                  <a:schemeClr val="tx1">
                    <a:tint val="75000"/>
                  </a:schemeClr>
                </a:solidFill>
                <a:latin typeface="Gotham-Book"/>
                <a:ea typeface="+mn-ea"/>
                <a:cs typeface="+mn-cs"/>
              </a:defRPr>
            </a:lvl1pPr>
          </a:lstStyle>
          <a:p>
            <a:pPr defTabSz="587822">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9863223" y="7203866"/>
            <a:ext cx="2298299" cy="413808"/>
          </a:xfrm>
          <a:prstGeom prst="rect">
            <a:avLst/>
          </a:prstGeom>
        </p:spPr>
        <p:txBody>
          <a:bodyPr vert="horz" lIns="117564" tIns="58782" rIns="117564" bIns="58782" rtlCol="0" anchor="ctr"/>
          <a:lstStyle>
            <a:lvl1pPr algn="r" fontAlgn="auto">
              <a:spcBef>
                <a:spcPts val="0"/>
              </a:spcBef>
              <a:spcAft>
                <a:spcPts val="0"/>
              </a:spcAft>
              <a:defRPr sz="1500" smtClean="0">
                <a:solidFill>
                  <a:schemeClr val="tx1">
                    <a:tint val="75000"/>
                  </a:schemeClr>
                </a:solidFill>
                <a:latin typeface="Gotham-Book"/>
                <a:ea typeface="+mn-ea"/>
                <a:cs typeface="+mn-cs"/>
              </a:defRPr>
            </a:lvl1pPr>
          </a:lstStyle>
          <a:p>
            <a:pPr defTabSz="587822">
              <a:defRPr/>
            </a:pPr>
            <a:fld id="{DB2BD5D6-1A96-0842-B70D-296473EC0EB6}" type="slidenum">
              <a:rPr lang="en-US" smtClean="0">
                <a:solidFill>
                  <a:prstClr val="black">
                    <a:tint val="75000"/>
                  </a:prstClr>
                </a:solidFill>
              </a:rPr>
              <a:pPr defTabSz="587822">
                <a:defRPr/>
              </a:pPr>
              <a:t>‹#›</a:t>
            </a:fld>
            <a:endParaRPr lang="en-US" dirty="0">
              <a:solidFill>
                <a:prstClr val="black">
                  <a:tint val="75000"/>
                </a:prstClr>
              </a:solidFill>
            </a:endParaRPr>
          </a:p>
        </p:txBody>
      </p:sp>
      <p:pic>
        <p:nvPicPr>
          <p:cNvPr id="3" name="Picture 2" descr="Powerpoint_Part1.pdf"/>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0"/>
            <a:ext cx="12818669" cy="7782763"/>
          </a:xfrm>
          <a:prstGeom prst="rect">
            <a:avLst/>
          </a:prstGeom>
        </p:spPr>
      </p:pic>
    </p:spTree>
    <p:extLst>
      <p:ext uri="{BB962C8B-B14F-4D97-AF65-F5344CB8AC3E}">
        <p14:creationId xmlns:p14="http://schemas.microsoft.com/office/powerpoint/2010/main" val="279595627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Lst>
  <p:txStyles>
    <p:titleStyle>
      <a:lvl1pPr algn="ctr" defTabSz="587822" rtl="0" eaLnBrk="1" fontAlgn="base" hangingPunct="1">
        <a:spcBef>
          <a:spcPct val="0"/>
        </a:spcBef>
        <a:spcAft>
          <a:spcPct val="0"/>
        </a:spcAft>
        <a:defRPr sz="5100" kern="1200">
          <a:solidFill>
            <a:schemeClr val="tx1"/>
          </a:solidFill>
          <a:latin typeface="Gotham-Book"/>
          <a:ea typeface="Gotham-Book"/>
          <a:cs typeface="Gotham-Book"/>
        </a:defRPr>
      </a:lvl1pPr>
      <a:lvl2pPr algn="ctr" defTabSz="587822" rtl="0" eaLnBrk="1" fontAlgn="base" hangingPunct="1">
        <a:spcBef>
          <a:spcPct val="0"/>
        </a:spcBef>
        <a:spcAft>
          <a:spcPct val="0"/>
        </a:spcAft>
        <a:defRPr sz="5700">
          <a:solidFill>
            <a:schemeClr val="tx1"/>
          </a:solidFill>
          <a:latin typeface="Calibri" charset="0"/>
          <a:ea typeface="ＭＳ Ｐゴシック" charset="0"/>
          <a:cs typeface="ＭＳ Ｐゴシック" charset="0"/>
        </a:defRPr>
      </a:lvl2pPr>
      <a:lvl3pPr algn="ctr" defTabSz="587822" rtl="0" eaLnBrk="1" fontAlgn="base" hangingPunct="1">
        <a:spcBef>
          <a:spcPct val="0"/>
        </a:spcBef>
        <a:spcAft>
          <a:spcPct val="0"/>
        </a:spcAft>
        <a:defRPr sz="5700">
          <a:solidFill>
            <a:schemeClr val="tx1"/>
          </a:solidFill>
          <a:latin typeface="Calibri" charset="0"/>
          <a:ea typeface="ＭＳ Ｐゴシック" charset="0"/>
          <a:cs typeface="ＭＳ Ｐゴシック" charset="0"/>
        </a:defRPr>
      </a:lvl3pPr>
      <a:lvl4pPr algn="ctr" defTabSz="587822" rtl="0" eaLnBrk="1" fontAlgn="base" hangingPunct="1">
        <a:spcBef>
          <a:spcPct val="0"/>
        </a:spcBef>
        <a:spcAft>
          <a:spcPct val="0"/>
        </a:spcAft>
        <a:defRPr sz="5700">
          <a:solidFill>
            <a:schemeClr val="tx1"/>
          </a:solidFill>
          <a:latin typeface="Calibri" charset="0"/>
          <a:ea typeface="ＭＳ Ｐゴシック" charset="0"/>
          <a:cs typeface="ＭＳ Ｐゴシック" charset="0"/>
        </a:defRPr>
      </a:lvl4pPr>
      <a:lvl5pPr algn="ctr" defTabSz="587822" rtl="0" eaLnBrk="1" fontAlgn="base" hangingPunct="1">
        <a:spcBef>
          <a:spcPct val="0"/>
        </a:spcBef>
        <a:spcAft>
          <a:spcPct val="0"/>
        </a:spcAft>
        <a:defRPr sz="5700">
          <a:solidFill>
            <a:schemeClr val="tx1"/>
          </a:solidFill>
          <a:latin typeface="Calibri" charset="0"/>
          <a:ea typeface="ＭＳ Ｐゴシック" charset="0"/>
          <a:cs typeface="ＭＳ Ｐゴシック" charset="0"/>
        </a:defRPr>
      </a:lvl5pPr>
      <a:lvl6pPr marL="587822" algn="ctr" defTabSz="587822" rtl="0" eaLnBrk="1" fontAlgn="base" hangingPunct="1">
        <a:spcBef>
          <a:spcPct val="0"/>
        </a:spcBef>
        <a:spcAft>
          <a:spcPct val="0"/>
        </a:spcAft>
        <a:defRPr sz="5700">
          <a:solidFill>
            <a:schemeClr val="tx1"/>
          </a:solidFill>
          <a:latin typeface="Calibri" charset="0"/>
          <a:ea typeface="ＭＳ Ｐゴシック" charset="0"/>
          <a:cs typeface="ＭＳ Ｐゴシック" charset="0"/>
        </a:defRPr>
      </a:lvl6pPr>
      <a:lvl7pPr marL="1175644" algn="ctr" defTabSz="587822" rtl="0" eaLnBrk="1" fontAlgn="base" hangingPunct="1">
        <a:spcBef>
          <a:spcPct val="0"/>
        </a:spcBef>
        <a:spcAft>
          <a:spcPct val="0"/>
        </a:spcAft>
        <a:defRPr sz="5700">
          <a:solidFill>
            <a:schemeClr val="tx1"/>
          </a:solidFill>
          <a:latin typeface="Calibri" charset="0"/>
          <a:ea typeface="ＭＳ Ｐゴシック" charset="0"/>
          <a:cs typeface="ＭＳ Ｐゴシック" charset="0"/>
        </a:defRPr>
      </a:lvl7pPr>
      <a:lvl8pPr marL="1763466" algn="ctr" defTabSz="587822" rtl="0" eaLnBrk="1" fontAlgn="base" hangingPunct="1">
        <a:spcBef>
          <a:spcPct val="0"/>
        </a:spcBef>
        <a:spcAft>
          <a:spcPct val="0"/>
        </a:spcAft>
        <a:defRPr sz="5700">
          <a:solidFill>
            <a:schemeClr val="tx1"/>
          </a:solidFill>
          <a:latin typeface="Calibri" charset="0"/>
          <a:ea typeface="ＭＳ Ｐゴシック" charset="0"/>
          <a:cs typeface="ＭＳ Ｐゴシック" charset="0"/>
        </a:defRPr>
      </a:lvl8pPr>
      <a:lvl9pPr marL="2351288" algn="ctr" defTabSz="587822" rtl="0" eaLnBrk="1" fontAlgn="base" hangingPunct="1">
        <a:spcBef>
          <a:spcPct val="0"/>
        </a:spcBef>
        <a:spcAft>
          <a:spcPct val="0"/>
        </a:spcAft>
        <a:defRPr sz="5700">
          <a:solidFill>
            <a:schemeClr val="tx1"/>
          </a:solidFill>
          <a:latin typeface="Calibri" charset="0"/>
          <a:ea typeface="ＭＳ Ｐゴシック" charset="0"/>
          <a:cs typeface="ＭＳ Ｐゴシック" charset="0"/>
        </a:defRPr>
      </a:lvl9pPr>
    </p:titleStyle>
    <p:bodyStyle>
      <a:lvl1pPr marL="440867" indent="-440867" algn="l" defTabSz="587822" rtl="0" eaLnBrk="1" fontAlgn="base" hangingPunct="1">
        <a:spcBef>
          <a:spcPct val="20000"/>
        </a:spcBef>
        <a:spcAft>
          <a:spcPct val="0"/>
        </a:spcAft>
        <a:buFont typeface="Arial" charset="0"/>
        <a:buChar char="•"/>
        <a:defRPr sz="4100" kern="1200">
          <a:solidFill>
            <a:schemeClr val="tx1"/>
          </a:solidFill>
          <a:latin typeface="Gotham-Book"/>
          <a:ea typeface="Gotham-Book"/>
          <a:cs typeface="Gotham-Book"/>
        </a:defRPr>
      </a:lvl1pPr>
      <a:lvl2pPr marL="955211" indent="-367389" algn="l" defTabSz="587822" rtl="0" eaLnBrk="1" fontAlgn="base" hangingPunct="1">
        <a:spcBef>
          <a:spcPct val="20000"/>
        </a:spcBef>
        <a:spcAft>
          <a:spcPct val="0"/>
        </a:spcAft>
        <a:buFont typeface="Arial" charset="0"/>
        <a:buChar char="–"/>
        <a:defRPr sz="3600" kern="1200">
          <a:solidFill>
            <a:schemeClr val="tx1"/>
          </a:solidFill>
          <a:latin typeface="Gotham-Book"/>
          <a:ea typeface="Gotham-Book"/>
          <a:cs typeface="+mn-cs"/>
        </a:defRPr>
      </a:lvl2pPr>
      <a:lvl3pPr marL="1469555" indent="-293911" algn="l" defTabSz="587822" rtl="0" eaLnBrk="1" fontAlgn="base" hangingPunct="1">
        <a:spcBef>
          <a:spcPct val="20000"/>
        </a:spcBef>
        <a:spcAft>
          <a:spcPct val="0"/>
        </a:spcAft>
        <a:buFont typeface="Arial" charset="0"/>
        <a:buChar char="•"/>
        <a:defRPr sz="3100" kern="1200">
          <a:solidFill>
            <a:schemeClr val="tx1"/>
          </a:solidFill>
          <a:latin typeface="Gotham-Book"/>
          <a:ea typeface="Gotham-Book"/>
          <a:cs typeface="+mn-cs"/>
        </a:defRPr>
      </a:lvl3pPr>
      <a:lvl4pPr marL="2057377" indent="-293911" algn="l" defTabSz="587822" rtl="0" eaLnBrk="1" fontAlgn="base" hangingPunct="1">
        <a:spcBef>
          <a:spcPct val="20000"/>
        </a:spcBef>
        <a:spcAft>
          <a:spcPct val="0"/>
        </a:spcAft>
        <a:buFont typeface="Arial" charset="0"/>
        <a:buChar char="–"/>
        <a:defRPr sz="2600" kern="1200">
          <a:solidFill>
            <a:schemeClr val="tx1"/>
          </a:solidFill>
          <a:latin typeface="Gotham-Book"/>
          <a:ea typeface="Gotham-Book"/>
          <a:cs typeface="+mn-cs"/>
        </a:defRPr>
      </a:lvl4pPr>
      <a:lvl5pPr marL="2645199" indent="-293911" algn="l" defTabSz="587822" rtl="0" eaLnBrk="1" fontAlgn="base" hangingPunct="1">
        <a:spcBef>
          <a:spcPct val="20000"/>
        </a:spcBef>
        <a:spcAft>
          <a:spcPct val="0"/>
        </a:spcAft>
        <a:buFont typeface="Arial" charset="0"/>
        <a:buChar char="»"/>
        <a:defRPr sz="2600" kern="1200">
          <a:solidFill>
            <a:schemeClr val="tx1"/>
          </a:solidFill>
          <a:latin typeface="Gotham-Book"/>
          <a:ea typeface="Gotham-Book"/>
          <a:cs typeface="+mn-cs"/>
        </a:defRPr>
      </a:lvl5pPr>
      <a:lvl6pPr marL="3233021" indent="-293911" algn="l" defTabSz="587822" rtl="0" eaLnBrk="1" latinLnBrk="0" hangingPunct="1">
        <a:spcBef>
          <a:spcPct val="20000"/>
        </a:spcBef>
        <a:buFont typeface="Arial"/>
        <a:buChar char="•"/>
        <a:defRPr sz="2600" kern="1200">
          <a:solidFill>
            <a:schemeClr val="tx1"/>
          </a:solidFill>
          <a:latin typeface="+mn-lt"/>
          <a:ea typeface="+mn-ea"/>
          <a:cs typeface="+mn-cs"/>
        </a:defRPr>
      </a:lvl6pPr>
      <a:lvl7pPr marL="3820843" indent="-293911" algn="l" defTabSz="587822" rtl="0" eaLnBrk="1" latinLnBrk="0" hangingPunct="1">
        <a:spcBef>
          <a:spcPct val="20000"/>
        </a:spcBef>
        <a:buFont typeface="Arial"/>
        <a:buChar char="•"/>
        <a:defRPr sz="2600" kern="1200">
          <a:solidFill>
            <a:schemeClr val="tx1"/>
          </a:solidFill>
          <a:latin typeface="+mn-lt"/>
          <a:ea typeface="+mn-ea"/>
          <a:cs typeface="+mn-cs"/>
        </a:defRPr>
      </a:lvl7pPr>
      <a:lvl8pPr marL="4408665" indent="-293911" algn="l" defTabSz="587822" rtl="0" eaLnBrk="1" latinLnBrk="0" hangingPunct="1">
        <a:spcBef>
          <a:spcPct val="20000"/>
        </a:spcBef>
        <a:buFont typeface="Arial"/>
        <a:buChar char="•"/>
        <a:defRPr sz="2600" kern="1200">
          <a:solidFill>
            <a:schemeClr val="tx1"/>
          </a:solidFill>
          <a:latin typeface="+mn-lt"/>
          <a:ea typeface="+mn-ea"/>
          <a:cs typeface="+mn-cs"/>
        </a:defRPr>
      </a:lvl8pPr>
      <a:lvl9pPr marL="4996487" indent="-293911" algn="l" defTabSz="587822" rtl="0" eaLnBrk="1" latinLnBrk="0" hangingPunct="1">
        <a:spcBef>
          <a:spcPct val="20000"/>
        </a:spcBef>
        <a:buFont typeface="Arial"/>
        <a:buChar char="•"/>
        <a:defRPr sz="2600" kern="1200">
          <a:solidFill>
            <a:schemeClr val="tx1"/>
          </a:solidFill>
          <a:latin typeface="+mn-lt"/>
          <a:ea typeface="+mn-ea"/>
          <a:cs typeface="+mn-cs"/>
        </a:defRPr>
      </a:lvl9pPr>
    </p:bodyStyle>
    <p:otherStyle>
      <a:defPPr>
        <a:defRPr lang="en-US"/>
      </a:defPPr>
      <a:lvl1pPr marL="0" algn="l" defTabSz="587822" rtl="0" eaLnBrk="1" latinLnBrk="0" hangingPunct="1">
        <a:defRPr sz="2300" kern="1200">
          <a:solidFill>
            <a:schemeClr val="tx1"/>
          </a:solidFill>
          <a:latin typeface="+mn-lt"/>
          <a:ea typeface="+mn-ea"/>
          <a:cs typeface="+mn-cs"/>
        </a:defRPr>
      </a:lvl1pPr>
      <a:lvl2pPr marL="587822" algn="l" defTabSz="587822" rtl="0" eaLnBrk="1" latinLnBrk="0" hangingPunct="1">
        <a:defRPr sz="2300" kern="1200">
          <a:solidFill>
            <a:schemeClr val="tx1"/>
          </a:solidFill>
          <a:latin typeface="+mn-lt"/>
          <a:ea typeface="+mn-ea"/>
          <a:cs typeface="+mn-cs"/>
        </a:defRPr>
      </a:lvl2pPr>
      <a:lvl3pPr marL="1175644" algn="l" defTabSz="587822" rtl="0" eaLnBrk="1" latinLnBrk="0" hangingPunct="1">
        <a:defRPr sz="2300" kern="1200">
          <a:solidFill>
            <a:schemeClr val="tx1"/>
          </a:solidFill>
          <a:latin typeface="+mn-lt"/>
          <a:ea typeface="+mn-ea"/>
          <a:cs typeface="+mn-cs"/>
        </a:defRPr>
      </a:lvl3pPr>
      <a:lvl4pPr marL="1763466" algn="l" defTabSz="587822" rtl="0" eaLnBrk="1" latinLnBrk="0" hangingPunct="1">
        <a:defRPr sz="2300" kern="1200">
          <a:solidFill>
            <a:schemeClr val="tx1"/>
          </a:solidFill>
          <a:latin typeface="+mn-lt"/>
          <a:ea typeface="+mn-ea"/>
          <a:cs typeface="+mn-cs"/>
        </a:defRPr>
      </a:lvl4pPr>
      <a:lvl5pPr marL="2351288" algn="l" defTabSz="587822" rtl="0" eaLnBrk="1" latinLnBrk="0" hangingPunct="1">
        <a:defRPr sz="2300" kern="1200">
          <a:solidFill>
            <a:schemeClr val="tx1"/>
          </a:solidFill>
          <a:latin typeface="+mn-lt"/>
          <a:ea typeface="+mn-ea"/>
          <a:cs typeface="+mn-cs"/>
        </a:defRPr>
      </a:lvl5pPr>
      <a:lvl6pPr marL="2939110" algn="l" defTabSz="587822" rtl="0" eaLnBrk="1" latinLnBrk="0" hangingPunct="1">
        <a:defRPr sz="2300" kern="1200">
          <a:solidFill>
            <a:schemeClr val="tx1"/>
          </a:solidFill>
          <a:latin typeface="+mn-lt"/>
          <a:ea typeface="+mn-ea"/>
          <a:cs typeface="+mn-cs"/>
        </a:defRPr>
      </a:lvl6pPr>
      <a:lvl7pPr marL="3526932" algn="l" defTabSz="587822" rtl="0" eaLnBrk="1" latinLnBrk="0" hangingPunct="1">
        <a:defRPr sz="2300" kern="1200">
          <a:solidFill>
            <a:schemeClr val="tx1"/>
          </a:solidFill>
          <a:latin typeface="+mn-lt"/>
          <a:ea typeface="+mn-ea"/>
          <a:cs typeface="+mn-cs"/>
        </a:defRPr>
      </a:lvl7pPr>
      <a:lvl8pPr marL="4114754" algn="l" defTabSz="587822" rtl="0" eaLnBrk="1" latinLnBrk="0" hangingPunct="1">
        <a:defRPr sz="2300" kern="1200">
          <a:solidFill>
            <a:schemeClr val="tx1"/>
          </a:solidFill>
          <a:latin typeface="+mn-lt"/>
          <a:ea typeface="+mn-ea"/>
          <a:cs typeface="+mn-cs"/>
        </a:defRPr>
      </a:lvl8pPr>
      <a:lvl9pPr marL="4702576" algn="l" defTabSz="587822" rtl="0" eaLnBrk="1" latinLnBrk="0" hangingPunct="1">
        <a:defRPr sz="23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40080" y="311256"/>
            <a:ext cx="1152144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17564" tIns="58782" rIns="117564" bIns="58782" numCol="1" anchor="ctr" anchorCtr="0" compatLnSpc="1">
            <a:prstTxWarp prst="textNoShape">
              <a:avLst/>
            </a:prstTxWarp>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640080" y="1813563"/>
            <a:ext cx="11521440" cy="51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17564" tIns="58782" rIns="117564" bIns="5878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874168" y="7203866"/>
            <a:ext cx="2298299" cy="413808"/>
          </a:xfrm>
          <a:prstGeom prst="rect">
            <a:avLst/>
          </a:prstGeom>
        </p:spPr>
        <p:txBody>
          <a:bodyPr vert="horz" lIns="117564" tIns="58782" rIns="117564" bIns="58782" rtlCol="0" anchor="ctr"/>
          <a:lstStyle>
            <a:lvl1pPr algn="l" fontAlgn="auto">
              <a:spcBef>
                <a:spcPts val="0"/>
              </a:spcBef>
              <a:spcAft>
                <a:spcPts val="0"/>
              </a:spcAft>
              <a:defRPr sz="1500" b="0" i="0" smtClean="0">
                <a:solidFill>
                  <a:schemeClr val="tx1">
                    <a:tint val="75000"/>
                  </a:schemeClr>
                </a:solidFill>
                <a:latin typeface="Gotham-Book"/>
                <a:ea typeface="+mn-ea"/>
                <a:cs typeface="Gotham-Book"/>
              </a:defRPr>
            </a:lvl1pPr>
          </a:lstStyle>
          <a:p>
            <a:pPr defTabSz="587822">
              <a:defRPr/>
            </a:pPr>
            <a:fld id="{706FA77B-F54F-AD4A-86B8-3E201D1CD509}" type="datetimeFigureOut">
              <a:rPr lang="en-US" smtClean="0">
                <a:solidFill>
                  <a:prstClr val="black">
                    <a:tint val="75000"/>
                  </a:prstClr>
                </a:solidFill>
              </a:rPr>
              <a:pPr defTabSz="587822">
                <a:defRPr/>
              </a:pPr>
              <a:t>7/13/2021</a:t>
            </a:fld>
            <a:endParaRPr lang="en-US" dirty="0">
              <a:solidFill>
                <a:prstClr val="black">
                  <a:tint val="75000"/>
                </a:prstClr>
              </a:solidFill>
            </a:endParaRPr>
          </a:p>
        </p:txBody>
      </p:sp>
      <p:sp>
        <p:nvSpPr>
          <p:cNvPr id="5" name="Footer Placeholder 4"/>
          <p:cNvSpPr>
            <a:spLocks noGrp="1"/>
          </p:cNvSpPr>
          <p:nvPr>
            <p:ph type="ftr" sz="quarter" idx="3"/>
          </p:nvPr>
        </p:nvSpPr>
        <p:spPr>
          <a:xfrm>
            <a:off x="6487692" y="7203866"/>
            <a:ext cx="3119120" cy="413808"/>
          </a:xfrm>
          <a:prstGeom prst="rect">
            <a:avLst/>
          </a:prstGeom>
        </p:spPr>
        <p:txBody>
          <a:bodyPr vert="horz" lIns="117564" tIns="58782" rIns="117564" bIns="58782" rtlCol="0" anchor="ctr"/>
          <a:lstStyle>
            <a:lvl1pPr algn="ctr" fontAlgn="auto">
              <a:spcBef>
                <a:spcPts val="0"/>
              </a:spcBef>
              <a:spcAft>
                <a:spcPts val="0"/>
              </a:spcAft>
              <a:defRPr sz="1500">
                <a:solidFill>
                  <a:schemeClr val="tx1">
                    <a:tint val="75000"/>
                  </a:schemeClr>
                </a:solidFill>
                <a:latin typeface="Gotham-Book"/>
                <a:ea typeface="+mn-ea"/>
                <a:cs typeface="+mn-cs"/>
              </a:defRPr>
            </a:lvl1pPr>
          </a:lstStyle>
          <a:p>
            <a:pPr defTabSz="587822">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9863223" y="7203866"/>
            <a:ext cx="2298299" cy="413808"/>
          </a:xfrm>
          <a:prstGeom prst="rect">
            <a:avLst/>
          </a:prstGeom>
        </p:spPr>
        <p:txBody>
          <a:bodyPr vert="horz" lIns="117564" tIns="58782" rIns="117564" bIns="58782" rtlCol="0" anchor="ctr"/>
          <a:lstStyle>
            <a:lvl1pPr algn="r" fontAlgn="auto">
              <a:spcBef>
                <a:spcPts val="0"/>
              </a:spcBef>
              <a:spcAft>
                <a:spcPts val="0"/>
              </a:spcAft>
              <a:defRPr sz="1500" smtClean="0">
                <a:solidFill>
                  <a:schemeClr val="tx1">
                    <a:tint val="75000"/>
                  </a:schemeClr>
                </a:solidFill>
                <a:latin typeface="Gotham-Book"/>
                <a:ea typeface="+mn-ea"/>
                <a:cs typeface="+mn-cs"/>
              </a:defRPr>
            </a:lvl1pPr>
          </a:lstStyle>
          <a:p>
            <a:pPr defTabSz="587822">
              <a:defRPr/>
            </a:pPr>
            <a:fld id="{DB2BD5D6-1A96-0842-B70D-296473EC0EB6}" type="slidenum">
              <a:rPr lang="en-US" smtClean="0">
                <a:solidFill>
                  <a:prstClr val="black">
                    <a:tint val="75000"/>
                  </a:prstClr>
                </a:solidFill>
              </a:rPr>
              <a:pPr defTabSz="587822">
                <a:defRPr/>
              </a:pPr>
              <a:t>‹#›</a:t>
            </a:fld>
            <a:endParaRPr lang="en-US" dirty="0">
              <a:solidFill>
                <a:prstClr val="black">
                  <a:tint val="75000"/>
                </a:prstClr>
              </a:solidFill>
            </a:endParaRPr>
          </a:p>
        </p:txBody>
      </p:sp>
      <p:pic>
        <p:nvPicPr>
          <p:cNvPr id="3" name="Picture 2" descr="Powerpoint_Part1.pdf"/>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0"/>
            <a:ext cx="12818669" cy="7782763"/>
          </a:xfrm>
          <a:prstGeom prst="rect">
            <a:avLst/>
          </a:prstGeom>
        </p:spPr>
      </p:pic>
    </p:spTree>
    <p:extLst>
      <p:ext uri="{BB962C8B-B14F-4D97-AF65-F5344CB8AC3E}">
        <p14:creationId xmlns:p14="http://schemas.microsoft.com/office/powerpoint/2010/main" val="295256935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Lst>
  <p:txStyles>
    <p:titleStyle>
      <a:lvl1pPr algn="ctr" defTabSz="587822" rtl="0" eaLnBrk="1" fontAlgn="base" hangingPunct="1">
        <a:spcBef>
          <a:spcPct val="0"/>
        </a:spcBef>
        <a:spcAft>
          <a:spcPct val="0"/>
        </a:spcAft>
        <a:defRPr sz="5100" kern="1200">
          <a:solidFill>
            <a:schemeClr val="tx1"/>
          </a:solidFill>
          <a:latin typeface="Gotham-Book"/>
          <a:ea typeface="Gotham-Book"/>
          <a:cs typeface="Gotham-Book"/>
        </a:defRPr>
      </a:lvl1pPr>
      <a:lvl2pPr algn="ctr" defTabSz="587822" rtl="0" eaLnBrk="1" fontAlgn="base" hangingPunct="1">
        <a:spcBef>
          <a:spcPct val="0"/>
        </a:spcBef>
        <a:spcAft>
          <a:spcPct val="0"/>
        </a:spcAft>
        <a:defRPr sz="5700">
          <a:solidFill>
            <a:schemeClr val="tx1"/>
          </a:solidFill>
          <a:latin typeface="Calibri" charset="0"/>
          <a:ea typeface="ＭＳ Ｐゴシック" charset="0"/>
          <a:cs typeface="ＭＳ Ｐゴシック" charset="0"/>
        </a:defRPr>
      </a:lvl2pPr>
      <a:lvl3pPr algn="ctr" defTabSz="587822" rtl="0" eaLnBrk="1" fontAlgn="base" hangingPunct="1">
        <a:spcBef>
          <a:spcPct val="0"/>
        </a:spcBef>
        <a:spcAft>
          <a:spcPct val="0"/>
        </a:spcAft>
        <a:defRPr sz="5700">
          <a:solidFill>
            <a:schemeClr val="tx1"/>
          </a:solidFill>
          <a:latin typeface="Calibri" charset="0"/>
          <a:ea typeface="ＭＳ Ｐゴシック" charset="0"/>
          <a:cs typeface="ＭＳ Ｐゴシック" charset="0"/>
        </a:defRPr>
      </a:lvl3pPr>
      <a:lvl4pPr algn="ctr" defTabSz="587822" rtl="0" eaLnBrk="1" fontAlgn="base" hangingPunct="1">
        <a:spcBef>
          <a:spcPct val="0"/>
        </a:spcBef>
        <a:spcAft>
          <a:spcPct val="0"/>
        </a:spcAft>
        <a:defRPr sz="5700">
          <a:solidFill>
            <a:schemeClr val="tx1"/>
          </a:solidFill>
          <a:latin typeface="Calibri" charset="0"/>
          <a:ea typeface="ＭＳ Ｐゴシック" charset="0"/>
          <a:cs typeface="ＭＳ Ｐゴシック" charset="0"/>
        </a:defRPr>
      </a:lvl4pPr>
      <a:lvl5pPr algn="ctr" defTabSz="587822" rtl="0" eaLnBrk="1" fontAlgn="base" hangingPunct="1">
        <a:spcBef>
          <a:spcPct val="0"/>
        </a:spcBef>
        <a:spcAft>
          <a:spcPct val="0"/>
        </a:spcAft>
        <a:defRPr sz="5700">
          <a:solidFill>
            <a:schemeClr val="tx1"/>
          </a:solidFill>
          <a:latin typeface="Calibri" charset="0"/>
          <a:ea typeface="ＭＳ Ｐゴシック" charset="0"/>
          <a:cs typeface="ＭＳ Ｐゴシック" charset="0"/>
        </a:defRPr>
      </a:lvl5pPr>
      <a:lvl6pPr marL="587822" algn="ctr" defTabSz="587822" rtl="0" eaLnBrk="1" fontAlgn="base" hangingPunct="1">
        <a:spcBef>
          <a:spcPct val="0"/>
        </a:spcBef>
        <a:spcAft>
          <a:spcPct val="0"/>
        </a:spcAft>
        <a:defRPr sz="5700">
          <a:solidFill>
            <a:schemeClr val="tx1"/>
          </a:solidFill>
          <a:latin typeface="Calibri" charset="0"/>
          <a:ea typeface="ＭＳ Ｐゴシック" charset="0"/>
          <a:cs typeface="ＭＳ Ｐゴシック" charset="0"/>
        </a:defRPr>
      </a:lvl6pPr>
      <a:lvl7pPr marL="1175644" algn="ctr" defTabSz="587822" rtl="0" eaLnBrk="1" fontAlgn="base" hangingPunct="1">
        <a:spcBef>
          <a:spcPct val="0"/>
        </a:spcBef>
        <a:spcAft>
          <a:spcPct val="0"/>
        </a:spcAft>
        <a:defRPr sz="5700">
          <a:solidFill>
            <a:schemeClr val="tx1"/>
          </a:solidFill>
          <a:latin typeface="Calibri" charset="0"/>
          <a:ea typeface="ＭＳ Ｐゴシック" charset="0"/>
          <a:cs typeface="ＭＳ Ｐゴシック" charset="0"/>
        </a:defRPr>
      </a:lvl7pPr>
      <a:lvl8pPr marL="1763466" algn="ctr" defTabSz="587822" rtl="0" eaLnBrk="1" fontAlgn="base" hangingPunct="1">
        <a:spcBef>
          <a:spcPct val="0"/>
        </a:spcBef>
        <a:spcAft>
          <a:spcPct val="0"/>
        </a:spcAft>
        <a:defRPr sz="5700">
          <a:solidFill>
            <a:schemeClr val="tx1"/>
          </a:solidFill>
          <a:latin typeface="Calibri" charset="0"/>
          <a:ea typeface="ＭＳ Ｐゴシック" charset="0"/>
          <a:cs typeface="ＭＳ Ｐゴシック" charset="0"/>
        </a:defRPr>
      </a:lvl8pPr>
      <a:lvl9pPr marL="2351288" algn="ctr" defTabSz="587822" rtl="0" eaLnBrk="1" fontAlgn="base" hangingPunct="1">
        <a:spcBef>
          <a:spcPct val="0"/>
        </a:spcBef>
        <a:spcAft>
          <a:spcPct val="0"/>
        </a:spcAft>
        <a:defRPr sz="5700">
          <a:solidFill>
            <a:schemeClr val="tx1"/>
          </a:solidFill>
          <a:latin typeface="Calibri" charset="0"/>
          <a:ea typeface="ＭＳ Ｐゴシック" charset="0"/>
          <a:cs typeface="ＭＳ Ｐゴシック" charset="0"/>
        </a:defRPr>
      </a:lvl9pPr>
    </p:titleStyle>
    <p:bodyStyle>
      <a:lvl1pPr marL="440867" indent="-440867" algn="l" defTabSz="587822" rtl="0" eaLnBrk="1" fontAlgn="base" hangingPunct="1">
        <a:spcBef>
          <a:spcPct val="20000"/>
        </a:spcBef>
        <a:spcAft>
          <a:spcPct val="0"/>
        </a:spcAft>
        <a:buFont typeface="Arial" charset="0"/>
        <a:buChar char="•"/>
        <a:defRPr sz="4100" kern="1200">
          <a:solidFill>
            <a:schemeClr val="tx1"/>
          </a:solidFill>
          <a:latin typeface="Gotham-Book"/>
          <a:ea typeface="Gotham-Book"/>
          <a:cs typeface="Gotham-Book"/>
        </a:defRPr>
      </a:lvl1pPr>
      <a:lvl2pPr marL="955211" indent="-367389" algn="l" defTabSz="587822" rtl="0" eaLnBrk="1" fontAlgn="base" hangingPunct="1">
        <a:spcBef>
          <a:spcPct val="20000"/>
        </a:spcBef>
        <a:spcAft>
          <a:spcPct val="0"/>
        </a:spcAft>
        <a:buFont typeface="Arial" charset="0"/>
        <a:buChar char="–"/>
        <a:defRPr sz="3600" kern="1200">
          <a:solidFill>
            <a:schemeClr val="tx1"/>
          </a:solidFill>
          <a:latin typeface="Gotham-Book"/>
          <a:ea typeface="Gotham-Book"/>
          <a:cs typeface="+mn-cs"/>
        </a:defRPr>
      </a:lvl2pPr>
      <a:lvl3pPr marL="1469555" indent="-293911" algn="l" defTabSz="587822" rtl="0" eaLnBrk="1" fontAlgn="base" hangingPunct="1">
        <a:spcBef>
          <a:spcPct val="20000"/>
        </a:spcBef>
        <a:spcAft>
          <a:spcPct val="0"/>
        </a:spcAft>
        <a:buFont typeface="Arial" charset="0"/>
        <a:buChar char="•"/>
        <a:defRPr sz="3100" kern="1200">
          <a:solidFill>
            <a:schemeClr val="tx1"/>
          </a:solidFill>
          <a:latin typeface="Gotham-Book"/>
          <a:ea typeface="Gotham-Book"/>
          <a:cs typeface="+mn-cs"/>
        </a:defRPr>
      </a:lvl3pPr>
      <a:lvl4pPr marL="2057377" indent="-293911" algn="l" defTabSz="587822" rtl="0" eaLnBrk="1" fontAlgn="base" hangingPunct="1">
        <a:spcBef>
          <a:spcPct val="20000"/>
        </a:spcBef>
        <a:spcAft>
          <a:spcPct val="0"/>
        </a:spcAft>
        <a:buFont typeface="Arial" charset="0"/>
        <a:buChar char="–"/>
        <a:defRPr sz="2600" kern="1200">
          <a:solidFill>
            <a:schemeClr val="tx1"/>
          </a:solidFill>
          <a:latin typeface="Gotham-Book"/>
          <a:ea typeface="Gotham-Book"/>
          <a:cs typeface="+mn-cs"/>
        </a:defRPr>
      </a:lvl4pPr>
      <a:lvl5pPr marL="2645199" indent="-293911" algn="l" defTabSz="587822" rtl="0" eaLnBrk="1" fontAlgn="base" hangingPunct="1">
        <a:spcBef>
          <a:spcPct val="20000"/>
        </a:spcBef>
        <a:spcAft>
          <a:spcPct val="0"/>
        </a:spcAft>
        <a:buFont typeface="Arial" charset="0"/>
        <a:buChar char="»"/>
        <a:defRPr sz="2600" kern="1200">
          <a:solidFill>
            <a:schemeClr val="tx1"/>
          </a:solidFill>
          <a:latin typeface="Gotham-Book"/>
          <a:ea typeface="Gotham-Book"/>
          <a:cs typeface="+mn-cs"/>
        </a:defRPr>
      </a:lvl5pPr>
      <a:lvl6pPr marL="3233021" indent="-293911" algn="l" defTabSz="587822" rtl="0" eaLnBrk="1" latinLnBrk="0" hangingPunct="1">
        <a:spcBef>
          <a:spcPct val="20000"/>
        </a:spcBef>
        <a:buFont typeface="Arial"/>
        <a:buChar char="•"/>
        <a:defRPr sz="2600" kern="1200">
          <a:solidFill>
            <a:schemeClr val="tx1"/>
          </a:solidFill>
          <a:latin typeface="+mn-lt"/>
          <a:ea typeface="+mn-ea"/>
          <a:cs typeface="+mn-cs"/>
        </a:defRPr>
      </a:lvl6pPr>
      <a:lvl7pPr marL="3820843" indent="-293911" algn="l" defTabSz="587822" rtl="0" eaLnBrk="1" latinLnBrk="0" hangingPunct="1">
        <a:spcBef>
          <a:spcPct val="20000"/>
        </a:spcBef>
        <a:buFont typeface="Arial"/>
        <a:buChar char="•"/>
        <a:defRPr sz="2600" kern="1200">
          <a:solidFill>
            <a:schemeClr val="tx1"/>
          </a:solidFill>
          <a:latin typeface="+mn-lt"/>
          <a:ea typeface="+mn-ea"/>
          <a:cs typeface="+mn-cs"/>
        </a:defRPr>
      </a:lvl7pPr>
      <a:lvl8pPr marL="4408665" indent="-293911" algn="l" defTabSz="587822" rtl="0" eaLnBrk="1" latinLnBrk="0" hangingPunct="1">
        <a:spcBef>
          <a:spcPct val="20000"/>
        </a:spcBef>
        <a:buFont typeface="Arial"/>
        <a:buChar char="•"/>
        <a:defRPr sz="2600" kern="1200">
          <a:solidFill>
            <a:schemeClr val="tx1"/>
          </a:solidFill>
          <a:latin typeface="+mn-lt"/>
          <a:ea typeface="+mn-ea"/>
          <a:cs typeface="+mn-cs"/>
        </a:defRPr>
      </a:lvl8pPr>
      <a:lvl9pPr marL="4996487" indent="-293911" algn="l" defTabSz="587822" rtl="0" eaLnBrk="1" latinLnBrk="0" hangingPunct="1">
        <a:spcBef>
          <a:spcPct val="20000"/>
        </a:spcBef>
        <a:buFont typeface="Arial"/>
        <a:buChar char="•"/>
        <a:defRPr sz="2600" kern="1200">
          <a:solidFill>
            <a:schemeClr val="tx1"/>
          </a:solidFill>
          <a:latin typeface="+mn-lt"/>
          <a:ea typeface="+mn-ea"/>
          <a:cs typeface="+mn-cs"/>
        </a:defRPr>
      </a:lvl9pPr>
    </p:bodyStyle>
    <p:otherStyle>
      <a:defPPr>
        <a:defRPr lang="en-US"/>
      </a:defPPr>
      <a:lvl1pPr marL="0" algn="l" defTabSz="587822" rtl="0" eaLnBrk="1" latinLnBrk="0" hangingPunct="1">
        <a:defRPr sz="2300" kern="1200">
          <a:solidFill>
            <a:schemeClr val="tx1"/>
          </a:solidFill>
          <a:latin typeface="+mn-lt"/>
          <a:ea typeface="+mn-ea"/>
          <a:cs typeface="+mn-cs"/>
        </a:defRPr>
      </a:lvl1pPr>
      <a:lvl2pPr marL="587822" algn="l" defTabSz="587822" rtl="0" eaLnBrk="1" latinLnBrk="0" hangingPunct="1">
        <a:defRPr sz="2300" kern="1200">
          <a:solidFill>
            <a:schemeClr val="tx1"/>
          </a:solidFill>
          <a:latin typeface="+mn-lt"/>
          <a:ea typeface="+mn-ea"/>
          <a:cs typeface="+mn-cs"/>
        </a:defRPr>
      </a:lvl2pPr>
      <a:lvl3pPr marL="1175644" algn="l" defTabSz="587822" rtl="0" eaLnBrk="1" latinLnBrk="0" hangingPunct="1">
        <a:defRPr sz="2300" kern="1200">
          <a:solidFill>
            <a:schemeClr val="tx1"/>
          </a:solidFill>
          <a:latin typeface="+mn-lt"/>
          <a:ea typeface="+mn-ea"/>
          <a:cs typeface="+mn-cs"/>
        </a:defRPr>
      </a:lvl3pPr>
      <a:lvl4pPr marL="1763466" algn="l" defTabSz="587822" rtl="0" eaLnBrk="1" latinLnBrk="0" hangingPunct="1">
        <a:defRPr sz="2300" kern="1200">
          <a:solidFill>
            <a:schemeClr val="tx1"/>
          </a:solidFill>
          <a:latin typeface="+mn-lt"/>
          <a:ea typeface="+mn-ea"/>
          <a:cs typeface="+mn-cs"/>
        </a:defRPr>
      </a:lvl4pPr>
      <a:lvl5pPr marL="2351288" algn="l" defTabSz="587822" rtl="0" eaLnBrk="1" latinLnBrk="0" hangingPunct="1">
        <a:defRPr sz="2300" kern="1200">
          <a:solidFill>
            <a:schemeClr val="tx1"/>
          </a:solidFill>
          <a:latin typeface="+mn-lt"/>
          <a:ea typeface="+mn-ea"/>
          <a:cs typeface="+mn-cs"/>
        </a:defRPr>
      </a:lvl5pPr>
      <a:lvl6pPr marL="2939110" algn="l" defTabSz="587822" rtl="0" eaLnBrk="1" latinLnBrk="0" hangingPunct="1">
        <a:defRPr sz="2300" kern="1200">
          <a:solidFill>
            <a:schemeClr val="tx1"/>
          </a:solidFill>
          <a:latin typeface="+mn-lt"/>
          <a:ea typeface="+mn-ea"/>
          <a:cs typeface="+mn-cs"/>
        </a:defRPr>
      </a:lvl6pPr>
      <a:lvl7pPr marL="3526932" algn="l" defTabSz="587822" rtl="0" eaLnBrk="1" latinLnBrk="0" hangingPunct="1">
        <a:defRPr sz="2300" kern="1200">
          <a:solidFill>
            <a:schemeClr val="tx1"/>
          </a:solidFill>
          <a:latin typeface="+mn-lt"/>
          <a:ea typeface="+mn-ea"/>
          <a:cs typeface="+mn-cs"/>
        </a:defRPr>
      </a:lvl7pPr>
      <a:lvl8pPr marL="4114754" algn="l" defTabSz="587822" rtl="0" eaLnBrk="1" latinLnBrk="0" hangingPunct="1">
        <a:defRPr sz="2300" kern="1200">
          <a:solidFill>
            <a:schemeClr val="tx1"/>
          </a:solidFill>
          <a:latin typeface="+mn-lt"/>
          <a:ea typeface="+mn-ea"/>
          <a:cs typeface="+mn-cs"/>
        </a:defRPr>
      </a:lvl8pPr>
      <a:lvl9pPr marL="4702576" algn="l" defTabSz="587822" rtl="0" eaLnBrk="1" latinLnBrk="0" hangingPunct="1">
        <a:defRPr sz="23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2246330" y="7071156"/>
            <a:ext cx="555403" cy="414528"/>
          </a:xfrm>
          <a:custGeom>
            <a:avLst/>
            <a:gdLst/>
            <a:ahLst/>
            <a:cxnLst/>
            <a:rect l="l" t="t" r="r" b="b"/>
            <a:pathLst>
              <a:path w="528954" h="365759">
                <a:moveTo>
                  <a:pt x="528827" y="0"/>
                </a:moveTo>
                <a:lnTo>
                  <a:pt x="0" y="0"/>
                </a:lnTo>
                <a:lnTo>
                  <a:pt x="0" y="365760"/>
                </a:lnTo>
                <a:lnTo>
                  <a:pt x="528827" y="365760"/>
                </a:lnTo>
                <a:lnTo>
                  <a:pt x="528827" y="0"/>
                </a:lnTo>
                <a:close/>
              </a:path>
            </a:pathLst>
          </a:custGeom>
          <a:solidFill>
            <a:srgbClr val="D16B2B"/>
          </a:solidFill>
        </p:spPr>
        <p:txBody>
          <a:bodyPr wrap="square" lIns="0" tIns="0" rIns="0" bIns="0" rtlCol="0"/>
          <a:lstStyle/>
          <a:p>
            <a:endParaRPr sz="2415"/>
          </a:p>
        </p:txBody>
      </p:sp>
      <p:sp>
        <p:nvSpPr>
          <p:cNvPr id="2" name="Holder 2"/>
          <p:cNvSpPr>
            <a:spLocks noGrp="1"/>
          </p:cNvSpPr>
          <p:nvPr>
            <p:ph type="title"/>
          </p:nvPr>
        </p:nvSpPr>
        <p:spPr>
          <a:xfrm>
            <a:off x="5027994" y="3217682"/>
            <a:ext cx="2745609" cy="584775"/>
          </a:xfrm>
          <a:prstGeom prst="rect">
            <a:avLst/>
          </a:prstGeom>
        </p:spPr>
        <p:txBody>
          <a:bodyPr wrap="square" lIns="0" tIns="0" rIns="0" bIns="0">
            <a:spAutoFit/>
          </a:bodyPr>
          <a:lstStyle>
            <a:lvl1pPr>
              <a:defRPr sz="3800" b="0" i="0">
                <a:solidFill>
                  <a:schemeClr val="bg1"/>
                </a:solidFill>
                <a:latin typeface="Arial"/>
                <a:cs typeface="Arial"/>
              </a:defRPr>
            </a:lvl1pPr>
          </a:lstStyle>
          <a:p>
            <a:endParaRPr/>
          </a:p>
        </p:txBody>
      </p:sp>
      <p:sp>
        <p:nvSpPr>
          <p:cNvPr id="3" name="Holder 3"/>
          <p:cNvSpPr>
            <a:spLocks noGrp="1"/>
          </p:cNvSpPr>
          <p:nvPr>
            <p:ph type="body" idx="1"/>
          </p:nvPr>
        </p:nvSpPr>
        <p:spPr>
          <a:xfrm>
            <a:off x="584916" y="1485873"/>
            <a:ext cx="11631766"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352544" y="7228332"/>
            <a:ext cx="4096512" cy="353943"/>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40080" y="7228332"/>
            <a:ext cx="2944368" cy="353943"/>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7/13/2021</a:t>
            </a:fld>
            <a:endParaRPr lang="en-US"/>
          </a:p>
        </p:txBody>
      </p:sp>
      <p:sp>
        <p:nvSpPr>
          <p:cNvPr id="6" name="Holder 6"/>
          <p:cNvSpPr>
            <a:spLocks noGrp="1"/>
          </p:cNvSpPr>
          <p:nvPr>
            <p:ph type="sldNum" sz="quarter" idx="7"/>
          </p:nvPr>
        </p:nvSpPr>
        <p:spPr>
          <a:xfrm>
            <a:off x="12453913" y="7210723"/>
            <a:ext cx="143351" cy="210186"/>
          </a:xfrm>
          <a:prstGeom prst="rect">
            <a:avLst/>
          </a:prstGeom>
        </p:spPr>
        <p:txBody>
          <a:bodyPr wrap="square" lIns="0" tIns="0" rIns="0" bIns="0">
            <a:spAutoFit/>
          </a:bodyPr>
          <a:lstStyle>
            <a:lvl1pPr>
              <a:defRPr sz="683" b="0" i="0">
                <a:solidFill>
                  <a:schemeClr val="bg1"/>
                </a:solidFill>
                <a:latin typeface="Arial"/>
                <a:cs typeface="Arial"/>
              </a:defRPr>
            </a:lvl1pPr>
          </a:lstStyle>
          <a:p>
            <a:pPr marL="40005">
              <a:spcBef>
                <a:spcPts val="58"/>
              </a:spcBef>
            </a:pPr>
            <a:fld id="{81D60167-4931-47E6-BA6A-407CBD079E47}" type="slidenum">
              <a:rPr lang="en-US" spc="11" smtClean="0"/>
              <a:pPr marL="40005">
                <a:spcBef>
                  <a:spcPts val="58"/>
                </a:spcBef>
              </a:pPr>
              <a:t>‹#›</a:t>
            </a:fld>
            <a:endParaRPr lang="en-US" spc="11" dirty="0"/>
          </a:p>
        </p:txBody>
      </p:sp>
    </p:spTree>
    <p:extLst>
      <p:ext uri="{BB962C8B-B14F-4D97-AF65-F5344CB8AC3E}">
        <p14:creationId xmlns:p14="http://schemas.microsoft.com/office/powerpoint/2010/main" val="2293679457"/>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Lst>
  <p:txStyles>
    <p:titleStyle>
      <a:lvl1pPr>
        <a:defRPr>
          <a:latin typeface="+mj-lt"/>
          <a:ea typeface="+mj-ea"/>
          <a:cs typeface="+mj-cs"/>
        </a:defRPr>
      </a:lvl1pPr>
    </p:titleStyle>
    <p:bodyStyle>
      <a:lvl1pPr marL="0">
        <a:defRPr>
          <a:latin typeface="+mn-lt"/>
          <a:ea typeface="+mn-ea"/>
          <a:cs typeface="+mn-cs"/>
        </a:defRPr>
      </a:lvl1pPr>
      <a:lvl2pPr marL="480060">
        <a:defRPr>
          <a:latin typeface="+mn-lt"/>
          <a:ea typeface="+mn-ea"/>
          <a:cs typeface="+mn-cs"/>
        </a:defRPr>
      </a:lvl2pPr>
      <a:lvl3pPr marL="960120">
        <a:defRPr>
          <a:latin typeface="+mn-lt"/>
          <a:ea typeface="+mn-ea"/>
          <a:cs typeface="+mn-cs"/>
        </a:defRPr>
      </a:lvl3pPr>
      <a:lvl4pPr marL="1440180">
        <a:defRPr>
          <a:latin typeface="+mn-lt"/>
          <a:ea typeface="+mn-ea"/>
          <a:cs typeface="+mn-cs"/>
        </a:defRPr>
      </a:lvl4pPr>
      <a:lvl5pPr marL="1920240">
        <a:defRPr>
          <a:latin typeface="+mn-lt"/>
          <a:ea typeface="+mn-ea"/>
          <a:cs typeface="+mn-cs"/>
        </a:defRPr>
      </a:lvl5pPr>
      <a:lvl6pPr marL="2400300">
        <a:defRPr>
          <a:latin typeface="+mn-lt"/>
          <a:ea typeface="+mn-ea"/>
          <a:cs typeface="+mn-cs"/>
        </a:defRPr>
      </a:lvl6pPr>
      <a:lvl7pPr marL="2880360">
        <a:defRPr>
          <a:latin typeface="+mn-lt"/>
          <a:ea typeface="+mn-ea"/>
          <a:cs typeface="+mn-cs"/>
        </a:defRPr>
      </a:lvl7pPr>
      <a:lvl8pPr marL="3360420">
        <a:defRPr>
          <a:latin typeface="+mn-lt"/>
          <a:ea typeface="+mn-ea"/>
          <a:cs typeface="+mn-cs"/>
        </a:defRPr>
      </a:lvl8pPr>
      <a:lvl9pPr marL="3840480">
        <a:defRPr>
          <a:latin typeface="+mn-lt"/>
          <a:ea typeface="+mn-ea"/>
          <a:cs typeface="+mn-cs"/>
        </a:defRPr>
      </a:lvl9pPr>
    </p:bodyStyle>
    <p:otherStyle>
      <a:lvl1pPr marL="0">
        <a:defRPr>
          <a:latin typeface="+mn-lt"/>
          <a:ea typeface="+mn-ea"/>
          <a:cs typeface="+mn-cs"/>
        </a:defRPr>
      </a:lvl1pPr>
      <a:lvl2pPr marL="480060">
        <a:defRPr>
          <a:latin typeface="+mn-lt"/>
          <a:ea typeface="+mn-ea"/>
          <a:cs typeface="+mn-cs"/>
        </a:defRPr>
      </a:lvl2pPr>
      <a:lvl3pPr marL="960120">
        <a:defRPr>
          <a:latin typeface="+mn-lt"/>
          <a:ea typeface="+mn-ea"/>
          <a:cs typeface="+mn-cs"/>
        </a:defRPr>
      </a:lvl3pPr>
      <a:lvl4pPr marL="1440180">
        <a:defRPr>
          <a:latin typeface="+mn-lt"/>
          <a:ea typeface="+mn-ea"/>
          <a:cs typeface="+mn-cs"/>
        </a:defRPr>
      </a:lvl4pPr>
      <a:lvl5pPr marL="1920240">
        <a:defRPr>
          <a:latin typeface="+mn-lt"/>
          <a:ea typeface="+mn-ea"/>
          <a:cs typeface="+mn-cs"/>
        </a:defRPr>
      </a:lvl5pPr>
      <a:lvl6pPr marL="2400300">
        <a:defRPr>
          <a:latin typeface="+mn-lt"/>
          <a:ea typeface="+mn-ea"/>
          <a:cs typeface="+mn-cs"/>
        </a:defRPr>
      </a:lvl6pPr>
      <a:lvl7pPr marL="2880360">
        <a:defRPr>
          <a:latin typeface="+mn-lt"/>
          <a:ea typeface="+mn-ea"/>
          <a:cs typeface="+mn-cs"/>
        </a:defRPr>
      </a:lvl7pPr>
      <a:lvl8pPr marL="3360420">
        <a:defRPr>
          <a:latin typeface="+mn-lt"/>
          <a:ea typeface="+mn-ea"/>
          <a:cs typeface="+mn-cs"/>
        </a:defRPr>
      </a:lvl8pPr>
      <a:lvl9pPr marL="384048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56.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connect.ncdot.gov/projects/planning/TPB%20Documents/Example-County-CTP-Appendix-2021-06-02.pdf" TargetMode="External"/><Relationship Id="rId2" Type="http://schemas.openxmlformats.org/officeDocument/2006/relationships/hyperlink" Target="https://connect.ncdot.gov/projects/planning/TPB%20Documents/Example-County-CTP-Core%20Section%202021-6-7.pdf" TargetMode="External"/><Relationship Id="rId1" Type="http://schemas.openxmlformats.org/officeDocument/2006/relationships/slideLayout" Target="../slideLayouts/slideLayout6.xml"/><Relationship Id="rId4" Type="http://schemas.openxmlformats.org/officeDocument/2006/relationships/hyperlink" Target="https://demo.metroquestsurvey.com/?u=jno21#!/?p=web&amp;pm=dynamic&amp;s=1&amp;popup=WTD"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46860" y="4577080"/>
            <a:ext cx="9707880" cy="2072640"/>
          </a:xfrm>
        </p:spPr>
        <p:txBody>
          <a:bodyPr>
            <a:normAutofit/>
          </a:bodyPr>
          <a:lstStyle/>
          <a:p>
            <a:pPr algn="ctr"/>
            <a:r>
              <a:rPr lang="en-US" dirty="0"/>
              <a:t>TAC </a:t>
            </a:r>
          </a:p>
        </p:txBody>
      </p:sp>
      <p:sp>
        <p:nvSpPr>
          <p:cNvPr id="3" name="Subtitle 2"/>
          <p:cNvSpPr>
            <a:spLocks noGrp="1"/>
          </p:cNvSpPr>
          <p:nvPr>
            <p:ph type="subTitle" idx="1"/>
          </p:nvPr>
        </p:nvSpPr>
        <p:spPr/>
        <p:txBody>
          <a:bodyPr/>
          <a:lstStyle/>
          <a:p>
            <a:r>
              <a:rPr lang="en-US" dirty="0"/>
              <a:t>Tuesday, July 13, 2021 @ 7pm</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3480" y="221927"/>
            <a:ext cx="10454640" cy="5564193"/>
          </a:xfrm>
          <a:prstGeom prst="rect">
            <a:avLst/>
          </a:prstGeom>
        </p:spPr>
      </p:pic>
    </p:spTree>
    <p:extLst>
      <p:ext uri="{BB962C8B-B14F-4D97-AF65-F5344CB8AC3E}">
        <p14:creationId xmlns:p14="http://schemas.microsoft.com/office/powerpoint/2010/main" val="14741732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pPr marL="742950" indent="-742950">
              <a:buClr>
                <a:schemeClr val="accent2"/>
              </a:buClr>
              <a:buSzPct val="75000"/>
              <a:buFont typeface="+mj-lt"/>
              <a:buAutoNum type="alphaUcPeriod"/>
            </a:pPr>
            <a:r>
              <a:rPr lang="en-US" sz="4100" dirty="0">
                <a:solidFill>
                  <a:schemeClr val="tx1"/>
                </a:solidFill>
              </a:rPr>
              <a:t>NCDOT State Transportation Improvement Program (STIP) - Update </a:t>
            </a:r>
          </a:p>
        </p:txBody>
      </p:sp>
      <p:sp>
        <p:nvSpPr>
          <p:cNvPr id="3" name="Subtitle 4"/>
          <p:cNvSpPr txBox="1">
            <a:spLocks/>
          </p:cNvSpPr>
          <p:nvPr/>
        </p:nvSpPr>
        <p:spPr>
          <a:xfrm>
            <a:off x="426720" y="1813560"/>
            <a:ext cx="11845747" cy="5095240"/>
          </a:xfrm>
          <a:prstGeom prst="rect">
            <a:avLst/>
          </a:prstGeom>
        </p:spPr>
        <p:txBody>
          <a:bodyPr lIns="117564" tIns="58782" rIns="117564" bIns="58782">
            <a:normAutofit/>
          </a:bodyPr>
          <a:lstStyle>
            <a:lvl1pPr marL="319369" indent="-319369"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38736" indent="-273744"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2476" indent="-228124"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68717" indent="-228124"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4954" indent="-228124"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098704" indent="-228124"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2442" indent="-228124"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46185" indent="-228124"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19931" indent="-228124"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defTabSz="1175644">
              <a:buFont typeface="Wingdings" panose="05000000000000000000" pitchFamily="2" charset="2"/>
              <a:buChar char="q"/>
            </a:pPr>
            <a:endParaRPr lang="en-US" sz="2800" dirty="0"/>
          </a:p>
          <a:p>
            <a:pPr marL="0" indent="0" defTabSz="1175644">
              <a:buNone/>
            </a:pPr>
            <a:r>
              <a:rPr lang="en-US" sz="5100" i="1" dirty="0"/>
              <a:t>	</a:t>
            </a:r>
            <a:endParaRPr lang="en-US" sz="5100" dirty="0"/>
          </a:p>
          <a:p>
            <a:pPr defTabSz="1175644"/>
            <a:endParaRPr lang="en-US" dirty="0"/>
          </a:p>
          <a:p>
            <a:pPr defTabSz="1175644"/>
            <a:endParaRPr lang="en-US" dirty="0"/>
          </a:p>
        </p:txBody>
      </p:sp>
      <p:sp>
        <p:nvSpPr>
          <p:cNvPr id="4" name="TextBox 3"/>
          <p:cNvSpPr txBox="1"/>
          <p:nvPr/>
        </p:nvSpPr>
        <p:spPr>
          <a:xfrm>
            <a:off x="746760" y="1813560"/>
            <a:ext cx="10774680" cy="949709"/>
          </a:xfrm>
          <a:prstGeom prst="rect">
            <a:avLst/>
          </a:prstGeom>
          <a:noFill/>
        </p:spPr>
        <p:txBody>
          <a:bodyPr wrap="square" lIns="117564" tIns="58782" rIns="117564" bIns="58782" rtlCol="0">
            <a:spAutoFit/>
          </a:bodyPr>
          <a:lstStyle/>
          <a:p>
            <a:pPr marL="953978" lvl="1" indent="-367389">
              <a:buClr>
                <a:schemeClr val="accent2"/>
              </a:buClr>
              <a:buFont typeface="Wingdings" panose="05000000000000000000" pitchFamily="2" charset="2"/>
              <a:buChar char="q"/>
            </a:pPr>
            <a:endParaRPr lang="en-US" sz="2700" dirty="0"/>
          </a:p>
          <a:p>
            <a:pPr lvl="1">
              <a:buClr>
                <a:schemeClr val="accent2"/>
              </a:buClr>
            </a:pPr>
            <a:endParaRPr lang="en-US" sz="2700" dirty="0"/>
          </a:p>
        </p:txBody>
      </p:sp>
      <p:sp>
        <p:nvSpPr>
          <p:cNvPr id="6" name="Text Placeholder 2"/>
          <p:cNvSpPr txBox="1">
            <a:spLocks/>
          </p:cNvSpPr>
          <p:nvPr/>
        </p:nvSpPr>
        <p:spPr>
          <a:xfrm>
            <a:off x="857707" y="1813560"/>
            <a:ext cx="11410493" cy="5527040"/>
          </a:xfrm>
          <a:prstGeom prst="rect">
            <a:avLst/>
          </a:prstGeom>
        </p:spPr>
        <p:txBody>
          <a:bodyPr lIns="117564" tIns="58782" rIns="117564" bIns="58782">
            <a:normAutofit/>
          </a:bodyPr>
          <a:lstStyle>
            <a:lvl1pPr marL="319369" indent="-319369"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38736" indent="-273744"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2476" indent="-228124"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68717" indent="-228124"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4954" indent="-228124"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098704" indent="-228124"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2442" indent="-228124"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46185" indent="-228124"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19931" indent="-228124"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defTabSz="1175644">
              <a:buClr>
                <a:schemeClr val="accent1"/>
              </a:buClr>
              <a:buSzPct val="75000"/>
              <a:buFont typeface="Wingdings" panose="05000000000000000000" pitchFamily="2" charset="2"/>
              <a:buChar char="§"/>
            </a:pPr>
            <a:endParaRPr lang="en-US" dirty="0"/>
          </a:p>
          <a:p>
            <a:pPr defTabSz="1175644">
              <a:buClr>
                <a:schemeClr val="accent1"/>
              </a:buClr>
              <a:buSzPct val="75000"/>
              <a:buFont typeface="Wingdings" panose="05000000000000000000" pitchFamily="2" charset="2"/>
              <a:buChar char="§"/>
            </a:pPr>
            <a:endParaRPr lang="en-US" dirty="0"/>
          </a:p>
        </p:txBody>
      </p:sp>
      <p:sp>
        <p:nvSpPr>
          <p:cNvPr id="7" name="TextBox 6"/>
          <p:cNvSpPr txBox="1"/>
          <p:nvPr/>
        </p:nvSpPr>
        <p:spPr>
          <a:xfrm>
            <a:off x="320042" y="1813563"/>
            <a:ext cx="11952427" cy="1334430"/>
          </a:xfrm>
          <a:prstGeom prst="rect">
            <a:avLst/>
          </a:prstGeom>
          <a:noFill/>
        </p:spPr>
        <p:txBody>
          <a:bodyPr wrap="square" lIns="117564" tIns="58782" rIns="117564" bIns="58782" rtlCol="0">
            <a:spAutoFit/>
          </a:bodyPr>
          <a:lstStyle/>
          <a:p>
            <a:pPr marL="953978" lvl="1" indent="-367389">
              <a:buClr>
                <a:schemeClr val="accent2"/>
              </a:buClr>
              <a:buFont typeface="Wingdings" panose="05000000000000000000" pitchFamily="2" charset="2"/>
              <a:buChar char="q"/>
            </a:pPr>
            <a:endParaRPr lang="en-US" sz="2600" dirty="0"/>
          </a:p>
          <a:p>
            <a:pPr marL="953978" lvl="1" indent="-367389">
              <a:buClr>
                <a:schemeClr val="accent2"/>
              </a:buClr>
              <a:buFont typeface="Wingdings" panose="05000000000000000000" pitchFamily="2" charset="2"/>
              <a:buChar char="q"/>
            </a:pPr>
            <a:endParaRPr lang="en-US" sz="2600" dirty="0"/>
          </a:p>
          <a:p>
            <a:pPr lvl="1">
              <a:buClr>
                <a:schemeClr val="accent2"/>
              </a:buClr>
            </a:pPr>
            <a:endParaRPr lang="en-US" sz="2700" dirty="0"/>
          </a:p>
        </p:txBody>
      </p:sp>
      <p:sp>
        <p:nvSpPr>
          <p:cNvPr id="8" name="TextBox 7"/>
          <p:cNvSpPr txBox="1"/>
          <p:nvPr/>
        </p:nvSpPr>
        <p:spPr>
          <a:xfrm>
            <a:off x="533401" y="1813560"/>
            <a:ext cx="11414760" cy="5786120"/>
          </a:xfrm>
          <a:prstGeom prst="rect">
            <a:avLst/>
          </a:prstGeom>
          <a:noFill/>
        </p:spPr>
        <p:txBody>
          <a:bodyPr wrap="square" lIns="117564" tIns="58782" rIns="117564" bIns="58782" rtlCol="0">
            <a:normAutofit/>
          </a:bodyPr>
          <a:lstStyle/>
          <a:p>
            <a:pPr marL="719340" lvl="7" indent="-367389">
              <a:buClr>
                <a:schemeClr val="accent1"/>
              </a:buClr>
              <a:buSzPct val="75000"/>
              <a:buFont typeface="Wingdings" panose="05000000000000000000" pitchFamily="2" charset="2"/>
              <a:buChar char="q"/>
            </a:pPr>
            <a:endParaRPr lang="en-US" sz="2600" dirty="0"/>
          </a:p>
        </p:txBody>
      </p:sp>
      <p:sp>
        <p:nvSpPr>
          <p:cNvPr id="11" name="TextBox 10"/>
          <p:cNvSpPr txBox="1"/>
          <p:nvPr/>
        </p:nvSpPr>
        <p:spPr>
          <a:xfrm>
            <a:off x="558549" y="1851660"/>
            <a:ext cx="12054840" cy="5273040"/>
          </a:xfrm>
          <a:prstGeom prst="rect">
            <a:avLst/>
          </a:prstGeom>
          <a:noFill/>
        </p:spPr>
        <p:txBody>
          <a:bodyPr wrap="square" lIns="117564" tIns="58782" rIns="117564" bIns="58782" rtlCol="0">
            <a:normAutofit/>
          </a:bodyPr>
          <a:lstStyle/>
          <a:p>
            <a:pPr marL="440867" lvl="1" indent="-440867">
              <a:buClr>
                <a:schemeClr val="accent2"/>
              </a:buClr>
              <a:buSzPct val="75000"/>
              <a:buFont typeface="Wingdings" panose="05000000000000000000" pitchFamily="2" charset="2"/>
              <a:buChar char="q"/>
            </a:pPr>
            <a:r>
              <a:rPr lang="en-US" sz="2800" dirty="0"/>
              <a:t>Background</a:t>
            </a:r>
          </a:p>
          <a:p>
            <a:pPr marL="0" lvl="1">
              <a:buClr>
                <a:schemeClr val="accent2"/>
              </a:buClr>
              <a:buSzPct val="75000"/>
            </a:pPr>
            <a:endParaRPr lang="en-US" sz="2800" dirty="0"/>
          </a:p>
          <a:p>
            <a:pPr marL="1027448" lvl="2" indent="-440867">
              <a:buClr>
                <a:schemeClr val="accent1"/>
              </a:buClr>
              <a:buSzPct val="75000"/>
              <a:buFont typeface="Wingdings" panose="05000000000000000000" pitchFamily="2" charset="2"/>
              <a:buChar char="q"/>
            </a:pPr>
            <a:r>
              <a:rPr lang="en-US" sz="2800" dirty="0"/>
              <a:t>Vicki Eastland </a:t>
            </a:r>
            <a:r>
              <a:rPr lang="en-US" sz="2800" dirty="0" err="1"/>
              <a:t>Eastland</a:t>
            </a:r>
            <a:r>
              <a:rPr lang="en-US" sz="2800" dirty="0"/>
              <a:t> of Land of Sky RPO and Steve Williams, NCDOT update the committee on the current state of NCDOT. They will also be discussing the prioritization process, SPOT 6.0. Vicki and Steve will also be answering any questions that the committee members have on these topics </a:t>
            </a:r>
          </a:p>
        </p:txBody>
      </p:sp>
      <p:sp>
        <p:nvSpPr>
          <p:cNvPr id="9" name="Text Placeholder 1"/>
          <p:cNvSpPr txBox="1">
            <a:spLocks/>
          </p:cNvSpPr>
          <p:nvPr/>
        </p:nvSpPr>
        <p:spPr>
          <a:xfrm>
            <a:off x="478517" y="1899920"/>
            <a:ext cx="11764534" cy="4922520"/>
          </a:xfrm>
          <a:prstGeom prst="rect">
            <a:avLst/>
          </a:prstGeom>
        </p:spPr>
        <p:txBody>
          <a:bodyPr lIns="98764" tIns="49382" rIns="98764" bIns="49382">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endParaRPr lang="en-US" sz="2100" dirty="0"/>
          </a:p>
        </p:txBody>
      </p:sp>
    </p:spTree>
    <p:extLst>
      <p:ext uri="{BB962C8B-B14F-4D97-AF65-F5344CB8AC3E}">
        <p14:creationId xmlns:p14="http://schemas.microsoft.com/office/powerpoint/2010/main" val="40136826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381000"/>
            <a:ext cx="12801600" cy="7200900"/>
            <a:chOff x="0" y="0"/>
            <a:chExt cx="12192000" cy="6858000"/>
          </a:xfrm>
        </p:grpSpPr>
        <p:pic>
          <p:nvPicPr>
            <p:cNvPr id="3" name="object 3"/>
            <p:cNvPicPr/>
            <p:nvPr/>
          </p:nvPicPr>
          <p:blipFill>
            <a:blip r:embed="rId2" cstate="print"/>
            <a:stretch>
              <a:fillRect/>
            </a:stretch>
          </p:blipFill>
          <p:spPr>
            <a:xfrm>
              <a:off x="0" y="0"/>
              <a:ext cx="12191999" cy="6854858"/>
            </a:xfrm>
            <a:prstGeom prst="rect">
              <a:avLst/>
            </a:prstGeom>
          </p:spPr>
        </p:pic>
        <p:sp>
          <p:nvSpPr>
            <p:cNvPr id="4" name="object 4"/>
            <p:cNvSpPr/>
            <p:nvPr/>
          </p:nvSpPr>
          <p:spPr>
            <a:xfrm>
              <a:off x="0" y="5655564"/>
              <a:ext cx="12192000" cy="1202690"/>
            </a:xfrm>
            <a:custGeom>
              <a:avLst/>
              <a:gdLst/>
              <a:ahLst/>
              <a:cxnLst/>
              <a:rect l="l" t="t" r="r" b="b"/>
              <a:pathLst>
                <a:path w="12192000" h="1202690">
                  <a:moveTo>
                    <a:pt x="12192000" y="0"/>
                  </a:moveTo>
                  <a:lnTo>
                    <a:pt x="0" y="0"/>
                  </a:lnTo>
                  <a:lnTo>
                    <a:pt x="0" y="1202436"/>
                  </a:lnTo>
                  <a:lnTo>
                    <a:pt x="12192000" y="1202436"/>
                  </a:lnTo>
                  <a:lnTo>
                    <a:pt x="12192000" y="0"/>
                  </a:lnTo>
                  <a:close/>
                </a:path>
              </a:pathLst>
            </a:custGeom>
            <a:solidFill>
              <a:srgbClr val="FFFFFF"/>
            </a:solidFill>
          </p:spPr>
          <p:txBody>
            <a:bodyPr wrap="square" lIns="0" tIns="0" rIns="0" bIns="0" rtlCol="0"/>
            <a:lstStyle/>
            <a:p>
              <a:pPr defTabSz="960120"/>
              <a:endParaRPr sz="1890">
                <a:solidFill>
                  <a:prstClr val="black"/>
                </a:solidFill>
                <a:latin typeface="Calibri"/>
              </a:endParaRPr>
            </a:p>
          </p:txBody>
        </p:sp>
      </p:grpSp>
      <p:sp>
        <p:nvSpPr>
          <p:cNvPr id="5" name="object 5"/>
          <p:cNvSpPr txBox="1"/>
          <p:nvPr/>
        </p:nvSpPr>
        <p:spPr>
          <a:xfrm>
            <a:off x="12318515" y="1656208"/>
            <a:ext cx="177741" cy="4019168"/>
          </a:xfrm>
          <a:prstGeom prst="rect">
            <a:avLst/>
          </a:prstGeom>
        </p:spPr>
        <p:txBody>
          <a:bodyPr vert="vert270" wrap="square" lIns="0" tIns="0" rIns="0" bIns="0" rtlCol="0">
            <a:spAutoFit/>
          </a:bodyPr>
          <a:lstStyle/>
          <a:p>
            <a:pPr marL="13335" defTabSz="960120"/>
            <a:r>
              <a:rPr sz="1155" spc="-5" dirty="0">
                <a:solidFill>
                  <a:srgbClr val="FFFFFF"/>
                </a:solidFill>
                <a:latin typeface="Arial"/>
                <a:cs typeface="Arial"/>
              </a:rPr>
              <a:t>Connecting</a:t>
            </a:r>
            <a:r>
              <a:rPr sz="1155" dirty="0">
                <a:solidFill>
                  <a:srgbClr val="FFFFFF"/>
                </a:solidFill>
                <a:latin typeface="Arial"/>
                <a:cs typeface="Arial"/>
              </a:rPr>
              <a:t> </a:t>
            </a:r>
            <a:r>
              <a:rPr sz="1155" spc="-5" dirty="0">
                <a:solidFill>
                  <a:srgbClr val="FFFFFF"/>
                </a:solidFill>
                <a:latin typeface="Arial"/>
                <a:cs typeface="Arial"/>
              </a:rPr>
              <a:t>people,</a:t>
            </a:r>
            <a:r>
              <a:rPr sz="1155" spc="5" dirty="0">
                <a:solidFill>
                  <a:srgbClr val="FFFFFF"/>
                </a:solidFill>
                <a:latin typeface="Arial"/>
                <a:cs typeface="Arial"/>
              </a:rPr>
              <a:t> </a:t>
            </a:r>
            <a:r>
              <a:rPr sz="1155" spc="-5" dirty="0">
                <a:solidFill>
                  <a:srgbClr val="FFFFFF"/>
                </a:solidFill>
                <a:latin typeface="Arial"/>
                <a:cs typeface="Arial"/>
              </a:rPr>
              <a:t>products</a:t>
            </a:r>
            <a:r>
              <a:rPr sz="1155" spc="5" dirty="0">
                <a:solidFill>
                  <a:srgbClr val="FFFFFF"/>
                </a:solidFill>
                <a:latin typeface="Arial"/>
                <a:cs typeface="Arial"/>
              </a:rPr>
              <a:t> </a:t>
            </a:r>
            <a:r>
              <a:rPr sz="1155" spc="-5" dirty="0">
                <a:solidFill>
                  <a:srgbClr val="FFFFFF"/>
                </a:solidFill>
                <a:latin typeface="Arial"/>
                <a:cs typeface="Arial"/>
              </a:rPr>
              <a:t>and</a:t>
            </a:r>
            <a:r>
              <a:rPr sz="1155" spc="5" dirty="0">
                <a:solidFill>
                  <a:srgbClr val="FFFFFF"/>
                </a:solidFill>
                <a:latin typeface="Arial"/>
                <a:cs typeface="Arial"/>
              </a:rPr>
              <a:t> </a:t>
            </a:r>
            <a:r>
              <a:rPr sz="1155" spc="-5" dirty="0">
                <a:solidFill>
                  <a:srgbClr val="FFFFFF"/>
                </a:solidFill>
                <a:latin typeface="Arial"/>
                <a:cs typeface="Arial"/>
              </a:rPr>
              <a:t>places</a:t>
            </a:r>
            <a:r>
              <a:rPr sz="1155" dirty="0">
                <a:solidFill>
                  <a:srgbClr val="FFFFFF"/>
                </a:solidFill>
                <a:latin typeface="Arial"/>
                <a:cs typeface="Arial"/>
              </a:rPr>
              <a:t> safely</a:t>
            </a:r>
            <a:r>
              <a:rPr sz="1155" spc="5" dirty="0">
                <a:solidFill>
                  <a:srgbClr val="FFFFFF"/>
                </a:solidFill>
                <a:latin typeface="Arial"/>
                <a:cs typeface="Arial"/>
              </a:rPr>
              <a:t> </a:t>
            </a:r>
            <a:r>
              <a:rPr sz="1155" spc="-5" dirty="0">
                <a:solidFill>
                  <a:srgbClr val="FFFFFF"/>
                </a:solidFill>
                <a:latin typeface="Arial"/>
                <a:cs typeface="Arial"/>
              </a:rPr>
              <a:t>and</a:t>
            </a:r>
            <a:r>
              <a:rPr sz="1155" spc="5" dirty="0">
                <a:solidFill>
                  <a:srgbClr val="FFFFFF"/>
                </a:solidFill>
                <a:latin typeface="Arial"/>
                <a:cs typeface="Arial"/>
              </a:rPr>
              <a:t> </a:t>
            </a:r>
            <a:r>
              <a:rPr sz="1155" spc="-5" dirty="0">
                <a:solidFill>
                  <a:srgbClr val="FFFFFF"/>
                </a:solidFill>
                <a:latin typeface="Arial"/>
                <a:cs typeface="Arial"/>
              </a:rPr>
              <a:t>efficiently</a:t>
            </a:r>
            <a:endParaRPr sz="1155">
              <a:solidFill>
                <a:prstClr val="black"/>
              </a:solidFill>
              <a:latin typeface="Arial"/>
              <a:cs typeface="Arial"/>
            </a:endParaRPr>
          </a:p>
        </p:txBody>
      </p:sp>
      <p:grpSp>
        <p:nvGrpSpPr>
          <p:cNvPr id="6" name="object 6"/>
          <p:cNvGrpSpPr/>
          <p:nvPr/>
        </p:nvGrpSpPr>
        <p:grpSpPr>
          <a:xfrm>
            <a:off x="574472" y="1258671"/>
            <a:ext cx="12072176" cy="4965954"/>
            <a:chOff x="547116" y="926591"/>
            <a:chExt cx="11497310" cy="4729480"/>
          </a:xfrm>
        </p:grpSpPr>
        <p:sp>
          <p:nvSpPr>
            <p:cNvPr id="7" name="object 7"/>
            <p:cNvSpPr/>
            <p:nvPr/>
          </p:nvSpPr>
          <p:spPr>
            <a:xfrm>
              <a:off x="11692127" y="5346191"/>
              <a:ext cx="352425" cy="309880"/>
            </a:xfrm>
            <a:custGeom>
              <a:avLst/>
              <a:gdLst/>
              <a:ahLst/>
              <a:cxnLst/>
              <a:rect l="l" t="t" r="r" b="b"/>
              <a:pathLst>
                <a:path w="352425" h="309879">
                  <a:moveTo>
                    <a:pt x="352044" y="0"/>
                  </a:moveTo>
                  <a:lnTo>
                    <a:pt x="0" y="0"/>
                  </a:lnTo>
                  <a:lnTo>
                    <a:pt x="0" y="309372"/>
                  </a:lnTo>
                  <a:lnTo>
                    <a:pt x="352044" y="309372"/>
                  </a:lnTo>
                  <a:lnTo>
                    <a:pt x="352044" y="0"/>
                  </a:lnTo>
                  <a:close/>
                </a:path>
              </a:pathLst>
            </a:custGeom>
            <a:solidFill>
              <a:srgbClr val="D16B2B"/>
            </a:solidFill>
          </p:spPr>
          <p:txBody>
            <a:bodyPr wrap="square" lIns="0" tIns="0" rIns="0" bIns="0" rtlCol="0"/>
            <a:lstStyle/>
            <a:p>
              <a:pPr defTabSz="960120"/>
              <a:endParaRPr sz="1890">
                <a:solidFill>
                  <a:prstClr val="black"/>
                </a:solidFill>
                <a:latin typeface="Calibri"/>
              </a:endParaRPr>
            </a:p>
          </p:txBody>
        </p:sp>
        <p:pic>
          <p:nvPicPr>
            <p:cNvPr id="8" name="object 8"/>
            <p:cNvPicPr/>
            <p:nvPr/>
          </p:nvPicPr>
          <p:blipFill>
            <a:blip r:embed="rId3" cstate="print"/>
            <a:stretch>
              <a:fillRect/>
            </a:stretch>
          </p:blipFill>
          <p:spPr>
            <a:xfrm>
              <a:off x="547116" y="926591"/>
              <a:ext cx="3354323" cy="783335"/>
            </a:xfrm>
            <a:prstGeom prst="rect">
              <a:avLst/>
            </a:prstGeom>
          </p:spPr>
        </p:pic>
      </p:grpSp>
      <p:sp>
        <p:nvSpPr>
          <p:cNvPr id="9" name="object 9"/>
          <p:cNvSpPr txBox="1">
            <a:spLocks noGrp="1"/>
          </p:cNvSpPr>
          <p:nvPr>
            <p:ph type="title"/>
          </p:nvPr>
        </p:nvSpPr>
        <p:spPr>
          <a:xfrm>
            <a:off x="656726" y="3593687"/>
            <a:ext cx="6150769" cy="1432347"/>
          </a:xfrm>
          <a:prstGeom prst="rect">
            <a:avLst/>
          </a:prstGeom>
        </p:spPr>
        <p:txBody>
          <a:bodyPr vert="horz" wrap="square" lIns="0" tIns="14002" rIns="0" bIns="0" rtlCol="0">
            <a:spAutoFit/>
          </a:bodyPr>
          <a:lstStyle/>
          <a:p>
            <a:pPr marL="13335">
              <a:spcBef>
                <a:spcPts val="110"/>
              </a:spcBef>
            </a:pPr>
            <a:r>
              <a:rPr dirty="0"/>
              <a:t>STIP</a:t>
            </a:r>
            <a:r>
              <a:rPr spc="-21" dirty="0"/>
              <a:t> </a:t>
            </a:r>
            <a:r>
              <a:rPr dirty="0"/>
              <a:t>Program</a:t>
            </a:r>
            <a:r>
              <a:rPr spc="-21" dirty="0"/>
              <a:t> </a:t>
            </a:r>
            <a:r>
              <a:rPr spc="-5" dirty="0"/>
              <a:t>Update</a:t>
            </a:r>
          </a:p>
          <a:p>
            <a:pPr marL="13335" marR="5334">
              <a:lnSpc>
                <a:spcPct val="126699"/>
              </a:lnSpc>
              <a:spcBef>
                <a:spcPts val="803"/>
              </a:spcBef>
              <a:tabLst>
                <a:tab pos="2082260" algn="l"/>
                <a:tab pos="4981289" algn="l"/>
              </a:tabLst>
            </a:pPr>
            <a:r>
              <a:rPr sz="1890" dirty="0"/>
              <a:t>Joey </a:t>
            </a:r>
            <a:r>
              <a:rPr sz="1890" spc="-5" dirty="0"/>
              <a:t>Hopkins, </a:t>
            </a:r>
            <a:r>
              <a:rPr sz="1890" dirty="0"/>
              <a:t>PE	–</a:t>
            </a:r>
            <a:r>
              <a:rPr sz="1890" spc="147" dirty="0"/>
              <a:t> </a:t>
            </a:r>
            <a:r>
              <a:rPr sz="1890" spc="-5" dirty="0"/>
              <a:t>Deputy</a:t>
            </a:r>
            <a:r>
              <a:rPr sz="1890" dirty="0"/>
              <a:t> </a:t>
            </a:r>
            <a:r>
              <a:rPr sz="1890" spc="-5" dirty="0"/>
              <a:t>Chief </a:t>
            </a:r>
            <a:r>
              <a:rPr sz="1890" dirty="0"/>
              <a:t>Engineer	–</a:t>
            </a:r>
            <a:r>
              <a:rPr sz="1890" spc="58" dirty="0"/>
              <a:t> </a:t>
            </a:r>
            <a:r>
              <a:rPr sz="1890" dirty="0"/>
              <a:t>Planning </a:t>
            </a:r>
            <a:r>
              <a:rPr sz="1890" spc="-508" dirty="0"/>
              <a:t> </a:t>
            </a:r>
            <a:r>
              <a:rPr sz="1890" spc="-5" dirty="0"/>
              <a:t>Leigh</a:t>
            </a:r>
            <a:r>
              <a:rPr sz="1890" spc="-11" dirty="0"/>
              <a:t> </a:t>
            </a:r>
            <a:r>
              <a:rPr sz="1890" dirty="0"/>
              <a:t>Wing,</a:t>
            </a:r>
            <a:r>
              <a:rPr sz="1890" spc="-5" dirty="0"/>
              <a:t> </a:t>
            </a:r>
            <a:r>
              <a:rPr sz="1890" dirty="0"/>
              <a:t>PE</a:t>
            </a:r>
            <a:r>
              <a:rPr sz="1890" spc="508" dirty="0"/>
              <a:t> </a:t>
            </a:r>
            <a:r>
              <a:rPr sz="1890" dirty="0"/>
              <a:t>–</a:t>
            </a:r>
            <a:r>
              <a:rPr sz="1890" spc="137" dirty="0"/>
              <a:t> </a:t>
            </a:r>
            <a:r>
              <a:rPr sz="1890" dirty="0"/>
              <a:t>STIP</a:t>
            </a:r>
            <a:r>
              <a:rPr sz="1890" spc="-5" dirty="0"/>
              <a:t> </a:t>
            </a:r>
            <a:r>
              <a:rPr sz="1890" dirty="0"/>
              <a:t>Eastern</a:t>
            </a:r>
            <a:r>
              <a:rPr sz="1890" spc="-5" dirty="0"/>
              <a:t> Regional</a:t>
            </a:r>
            <a:r>
              <a:rPr sz="1890" spc="-11" dirty="0"/>
              <a:t> </a:t>
            </a:r>
            <a:r>
              <a:rPr sz="1890" dirty="0"/>
              <a:t>Manager</a:t>
            </a:r>
            <a:endParaRPr sz="1890"/>
          </a:p>
        </p:txBody>
      </p:sp>
      <p:sp>
        <p:nvSpPr>
          <p:cNvPr id="10" name="object 10"/>
          <p:cNvSpPr txBox="1"/>
          <p:nvPr/>
        </p:nvSpPr>
        <p:spPr>
          <a:xfrm>
            <a:off x="656725" y="5844155"/>
            <a:ext cx="1548194" cy="304314"/>
          </a:xfrm>
          <a:prstGeom prst="rect">
            <a:avLst/>
          </a:prstGeom>
        </p:spPr>
        <p:txBody>
          <a:bodyPr vert="horz" wrap="square" lIns="0" tIns="13335" rIns="0" bIns="0" rtlCol="0">
            <a:spAutoFit/>
          </a:bodyPr>
          <a:lstStyle/>
          <a:p>
            <a:pPr marL="13335" defTabSz="960120">
              <a:spcBef>
                <a:spcPts val="105"/>
              </a:spcBef>
            </a:pPr>
            <a:r>
              <a:rPr sz="1890" dirty="0">
                <a:solidFill>
                  <a:srgbClr val="FFFFFF"/>
                </a:solidFill>
                <a:latin typeface="Arial"/>
                <a:cs typeface="Arial"/>
              </a:rPr>
              <a:t>June</a:t>
            </a:r>
            <a:r>
              <a:rPr sz="1890" spc="-47" dirty="0">
                <a:solidFill>
                  <a:srgbClr val="FFFFFF"/>
                </a:solidFill>
                <a:latin typeface="Arial"/>
                <a:cs typeface="Arial"/>
              </a:rPr>
              <a:t> </a:t>
            </a:r>
            <a:r>
              <a:rPr sz="1890" spc="-5" dirty="0">
                <a:solidFill>
                  <a:srgbClr val="FFFFFF"/>
                </a:solidFill>
                <a:latin typeface="Arial"/>
                <a:cs typeface="Arial"/>
              </a:rPr>
              <a:t>30,</a:t>
            </a:r>
            <a:r>
              <a:rPr sz="1890" spc="-47" dirty="0">
                <a:solidFill>
                  <a:srgbClr val="FFFFFF"/>
                </a:solidFill>
                <a:latin typeface="Arial"/>
                <a:cs typeface="Arial"/>
              </a:rPr>
              <a:t> </a:t>
            </a:r>
            <a:r>
              <a:rPr sz="1890" spc="-5" dirty="0">
                <a:solidFill>
                  <a:srgbClr val="FFFFFF"/>
                </a:solidFill>
                <a:latin typeface="Arial"/>
                <a:cs typeface="Arial"/>
              </a:rPr>
              <a:t>2021</a:t>
            </a:r>
            <a:endParaRPr sz="1890">
              <a:solidFill>
                <a:prstClr val="black"/>
              </a:solidFill>
              <a:latin typeface="Arial"/>
              <a:cs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2601" y="1809025"/>
            <a:ext cx="10612660" cy="922528"/>
          </a:xfrm>
          <a:prstGeom prst="rect">
            <a:avLst/>
          </a:prstGeom>
        </p:spPr>
        <p:txBody>
          <a:bodyPr vert="horz" wrap="square" lIns="0" tIns="50006" rIns="0" bIns="0" rtlCol="0">
            <a:spAutoFit/>
          </a:bodyPr>
          <a:lstStyle/>
          <a:p>
            <a:pPr marL="13335" marR="5334" defTabSz="960120">
              <a:lnSpc>
                <a:spcPts val="2268"/>
              </a:lnSpc>
              <a:spcBef>
                <a:spcPts val="394"/>
              </a:spcBef>
              <a:tabLst>
                <a:tab pos="6391466" algn="l"/>
                <a:tab pos="9605201" algn="l"/>
              </a:tabLst>
            </a:pPr>
            <a:r>
              <a:rPr sz="2100" dirty="0">
                <a:solidFill>
                  <a:srgbClr val="072940"/>
                </a:solidFill>
                <a:latin typeface="Arial"/>
                <a:cs typeface="Arial"/>
              </a:rPr>
              <a:t>Project cost </a:t>
            </a:r>
            <a:r>
              <a:rPr sz="2100" spc="-5" dirty="0">
                <a:solidFill>
                  <a:srgbClr val="072940"/>
                </a:solidFill>
                <a:latin typeface="Arial"/>
                <a:cs typeface="Arial"/>
              </a:rPr>
              <a:t>increase</a:t>
            </a:r>
            <a:r>
              <a:rPr sz="2100" dirty="0">
                <a:solidFill>
                  <a:srgbClr val="072940"/>
                </a:solidFill>
                <a:latin typeface="Arial"/>
                <a:cs typeface="Arial"/>
              </a:rPr>
              <a:t>s received September </a:t>
            </a:r>
            <a:r>
              <a:rPr sz="2100" spc="-5" dirty="0">
                <a:solidFill>
                  <a:srgbClr val="072940"/>
                </a:solidFill>
                <a:latin typeface="Arial"/>
                <a:cs typeface="Arial"/>
              </a:rPr>
              <a:t>201</a:t>
            </a:r>
            <a:r>
              <a:rPr sz="2100" dirty="0">
                <a:solidFill>
                  <a:srgbClr val="072940"/>
                </a:solidFill>
                <a:latin typeface="Arial"/>
                <a:cs typeface="Arial"/>
              </a:rPr>
              <a:t>9	</a:t>
            </a:r>
            <a:r>
              <a:rPr sz="2100" dirty="0">
                <a:solidFill>
                  <a:srgbClr val="072940"/>
                </a:solidFill>
                <a:latin typeface="Times New Roman"/>
                <a:cs typeface="Times New Roman"/>
              </a:rPr>
              <a:t>– </a:t>
            </a:r>
            <a:r>
              <a:rPr sz="2100" spc="-163" dirty="0">
                <a:solidFill>
                  <a:srgbClr val="072940"/>
                </a:solidFill>
                <a:latin typeface="Times New Roman"/>
                <a:cs typeface="Times New Roman"/>
              </a:rPr>
              <a:t> </a:t>
            </a:r>
            <a:r>
              <a:rPr sz="2100" spc="173" dirty="0">
                <a:solidFill>
                  <a:srgbClr val="072940"/>
                </a:solidFill>
                <a:latin typeface="Times New Roman"/>
                <a:cs typeface="Times New Roman"/>
              </a:rPr>
              <a:t>J</a:t>
            </a:r>
            <a:r>
              <a:rPr sz="2100" spc="142" dirty="0">
                <a:solidFill>
                  <a:srgbClr val="072940"/>
                </a:solidFill>
                <a:latin typeface="Times New Roman"/>
                <a:cs typeface="Times New Roman"/>
              </a:rPr>
              <a:t>u</a:t>
            </a:r>
            <a:r>
              <a:rPr sz="2100" spc="168" dirty="0">
                <a:solidFill>
                  <a:srgbClr val="072940"/>
                </a:solidFill>
                <a:latin typeface="Times New Roman"/>
                <a:cs typeface="Times New Roman"/>
              </a:rPr>
              <a:t>n</a:t>
            </a:r>
            <a:r>
              <a:rPr sz="2100" dirty="0">
                <a:solidFill>
                  <a:srgbClr val="072940"/>
                </a:solidFill>
                <a:latin typeface="Times New Roman"/>
                <a:cs typeface="Times New Roman"/>
              </a:rPr>
              <a:t>e </a:t>
            </a:r>
            <a:r>
              <a:rPr sz="2100" spc="-32" dirty="0">
                <a:solidFill>
                  <a:srgbClr val="072940"/>
                </a:solidFill>
                <a:latin typeface="Times New Roman"/>
                <a:cs typeface="Times New Roman"/>
              </a:rPr>
              <a:t> </a:t>
            </a:r>
            <a:r>
              <a:rPr sz="2100" spc="221" dirty="0">
                <a:solidFill>
                  <a:srgbClr val="072940"/>
                </a:solidFill>
                <a:latin typeface="Times New Roman"/>
                <a:cs typeface="Times New Roman"/>
              </a:rPr>
              <a:t>2</a:t>
            </a:r>
            <a:r>
              <a:rPr sz="2100" dirty="0">
                <a:solidFill>
                  <a:srgbClr val="072940"/>
                </a:solidFill>
                <a:latin typeface="Times New Roman"/>
                <a:cs typeface="Times New Roman"/>
              </a:rPr>
              <a:t>0</a:t>
            </a:r>
            <a:r>
              <a:rPr sz="2100" spc="-116" dirty="0">
                <a:solidFill>
                  <a:srgbClr val="072940"/>
                </a:solidFill>
                <a:latin typeface="Times New Roman"/>
                <a:cs typeface="Times New Roman"/>
              </a:rPr>
              <a:t> </a:t>
            </a:r>
            <a:r>
              <a:rPr sz="2100" spc="221" dirty="0">
                <a:solidFill>
                  <a:srgbClr val="072940"/>
                </a:solidFill>
                <a:latin typeface="Times New Roman"/>
                <a:cs typeface="Times New Roman"/>
              </a:rPr>
              <a:t>2</a:t>
            </a:r>
            <a:r>
              <a:rPr sz="2100" dirty="0">
                <a:solidFill>
                  <a:srgbClr val="072940"/>
                </a:solidFill>
                <a:latin typeface="Times New Roman"/>
                <a:cs typeface="Times New Roman"/>
              </a:rPr>
              <a:t>0</a:t>
            </a:r>
            <a:r>
              <a:rPr sz="2100" spc="-116" dirty="0">
                <a:solidFill>
                  <a:srgbClr val="072940"/>
                </a:solidFill>
                <a:latin typeface="Times New Roman"/>
                <a:cs typeface="Times New Roman"/>
              </a:rPr>
              <a:t> </a:t>
            </a:r>
            <a:r>
              <a:rPr sz="2100" dirty="0">
                <a:solidFill>
                  <a:srgbClr val="072940"/>
                </a:solidFill>
                <a:latin typeface="Times New Roman"/>
                <a:cs typeface="Times New Roman"/>
              </a:rPr>
              <a:t>,</a:t>
            </a:r>
            <a:r>
              <a:rPr sz="2100" spc="194" dirty="0">
                <a:solidFill>
                  <a:srgbClr val="072940"/>
                </a:solidFill>
                <a:latin typeface="Times New Roman"/>
                <a:cs typeface="Times New Roman"/>
              </a:rPr>
              <a:t> </a:t>
            </a:r>
            <a:r>
              <a:rPr sz="2100" dirty="0">
                <a:solidFill>
                  <a:srgbClr val="072940"/>
                </a:solidFill>
                <a:latin typeface="Times New Roman"/>
                <a:cs typeface="Times New Roman"/>
              </a:rPr>
              <a:t>a</a:t>
            </a:r>
            <a:r>
              <a:rPr sz="2100" spc="-289" dirty="0">
                <a:solidFill>
                  <a:srgbClr val="072940"/>
                </a:solidFill>
                <a:latin typeface="Times New Roman"/>
                <a:cs typeface="Times New Roman"/>
              </a:rPr>
              <a:t> </a:t>
            </a:r>
            <a:r>
              <a:rPr sz="2100" spc="79" dirty="0">
                <a:solidFill>
                  <a:srgbClr val="072940"/>
                </a:solidFill>
                <a:latin typeface="Times New Roman"/>
                <a:cs typeface="Times New Roman"/>
              </a:rPr>
              <a:t>l</a:t>
            </a:r>
            <a:r>
              <a:rPr sz="2100" spc="221" dirty="0">
                <a:solidFill>
                  <a:srgbClr val="072940"/>
                </a:solidFill>
                <a:latin typeface="Times New Roman"/>
                <a:cs typeface="Times New Roman"/>
              </a:rPr>
              <a:t>o</a:t>
            </a:r>
            <a:r>
              <a:rPr sz="2100" spc="168" dirty="0">
                <a:solidFill>
                  <a:srgbClr val="072940"/>
                </a:solidFill>
                <a:latin typeface="Times New Roman"/>
                <a:cs typeface="Times New Roman"/>
              </a:rPr>
              <a:t>n</a:t>
            </a:r>
            <a:r>
              <a:rPr sz="2100" dirty="0">
                <a:solidFill>
                  <a:srgbClr val="072940"/>
                </a:solidFill>
                <a:latin typeface="Times New Roman"/>
                <a:cs typeface="Times New Roman"/>
              </a:rPr>
              <a:t>g </a:t>
            </a:r>
            <a:r>
              <a:rPr sz="2100" spc="-179" dirty="0">
                <a:solidFill>
                  <a:srgbClr val="072940"/>
                </a:solidFill>
                <a:latin typeface="Times New Roman"/>
                <a:cs typeface="Times New Roman"/>
              </a:rPr>
              <a:t> </a:t>
            </a:r>
            <a:r>
              <a:rPr sz="2100" spc="89" dirty="0">
                <a:solidFill>
                  <a:srgbClr val="072940"/>
                </a:solidFill>
                <a:latin typeface="Times New Roman"/>
                <a:cs typeface="Times New Roman"/>
              </a:rPr>
              <a:t>w</a:t>
            </a:r>
            <a:r>
              <a:rPr sz="2100" spc="-32" dirty="0">
                <a:solidFill>
                  <a:srgbClr val="072940"/>
                </a:solidFill>
                <a:latin typeface="Times New Roman"/>
                <a:cs typeface="Times New Roman"/>
              </a:rPr>
              <a:t>i</a:t>
            </a:r>
            <a:r>
              <a:rPr sz="2100" spc="257" dirty="0">
                <a:solidFill>
                  <a:srgbClr val="072940"/>
                </a:solidFill>
                <a:latin typeface="Times New Roman"/>
                <a:cs typeface="Times New Roman"/>
              </a:rPr>
              <a:t>t</a:t>
            </a:r>
            <a:r>
              <a:rPr sz="2100" dirty="0">
                <a:solidFill>
                  <a:srgbClr val="072940"/>
                </a:solidFill>
                <a:latin typeface="Times New Roman"/>
                <a:cs typeface="Times New Roman"/>
              </a:rPr>
              <a:t>h </a:t>
            </a:r>
            <a:r>
              <a:rPr sz="2100" spc="-200" dirty="0">
                <a:solidFill>
                  <a:srgbClr val="072940"/>
                </a:solidFill>
                <a:latin typeface="Times New Roman"/>
                <a:cs typeface="Times New Roman"/>
              </a:rPr>
              <a:t> </a:t>
            </a:r>
            <a:r>
              <a:rPr sz="2100" spc="79" dirty="0">
                <a:solidFill>
                  <a:srgbClr val="072940"/>
                </a:solidFill>
                <a:latin typeface="Times New Roman"/>
                <a:cs typeface="Times New Roman"/>
              </a:rPr>
              <a:t>r</a:t>
            </a:r>
            <a:r>
              <a:rPr sz="2100" dirty="0">
                <a:solidFill>
                  <a:srgbClr val="072940"/>
                </a:solidFill>
                <a:latin typeface="Times New Roman"/>
                <a:cs typeface="Times New Roman"/>
              </a:rPr>
              <a:t>e</a:t>
            </a:r>
            <a:r>
              <a:rPr sz="2100" spc="-240" dirty="0">
                <a:solidFill>
                  <a:srgbClr val="072940"/>
                </a:solidFill>
                <a:latin typeface="Times New Roman"/>
                <a:cs typeface="Times New Roman"/>
              </a:rPr>
              <a:t> </a:t>
            </a:r>
            <a:r>
              <a:rPr sz="2100" spc="231" dirty="0">
                <a:solidFill>
                  <a:srgbClr val="072940"/>
                </a:solidFill>
                <a:latin typeface="Times New Roman"/>
                <a:cs typeface="Times New Roman"/>
              </a:rPr>
              <a:t>d</a:t>
            </a:r>
            <a:r>
              <a:rPr sz="2100" spc="142" dirty="0">
                <a:solidFill>
                  <a:srgbClr val="072940"/>
                </a:solidFill>
                <a:latin typeface="Times New Roman"/>
                <a:cs typeface="Times New Roman"/>
              </a:rPr>
              <a:t>u</a:t>
            </a:r>
            <a:r>
              <a:rPr sz="2100" spc="236" dirty="0">
                <a:solidFill>
                  <a:srgbClr val="072940"/>
                </a:solidFill>
                <a:latin typeface="Times New Roman"/>
                <a:cs typeface="Times New Roman"/>
              </a:rPr>
              <a:t>c</a:t>
            </a:r>
            <a:r>
              <a:rPr sz="2100" dirty="0">
                <a:solidFill>
                  <a:srgbClr val="072940"/>
                </a:solidFill>
                <a:latin typeface="Times New Roman"/>
                <a:cs typeface="Times New Roman"/>
              </a:rPr>
              <a:t>e</a:t>
            </a:r>
            <a:r>
              <a:rPr sz="2100" spc="-240" dirty="0">
                <a:solidFill>
                  <a:srgbClr val="072940"/>
                </a:solidFill>
                <a:latin typeface="Times New Roman"/>
                <a:cs typeface="Times New Roman"/>
              </a:rPr>
              <a:t> </a:t>
            </a:r>
            <a:r>
              <a:rPr sz="2100" dirty="0">
                <a:solidFill>
                  <a:srgbClr val="072940"/>
                </a:solidFill>
                <a:latin typeface="Times New Roman"/>
                <a:cs typeface="Times New Roman"/>
              </a:rPr>
              <a:t>d  </a:t>
            </a:r>
            <a:r>
              <a:rPr sz="2100" spc="79" dirty="0">
                <a:solidFill>
                  <a:srgbClr val="072940"/>
                </a:solidFill>
                <a:latin typeface="Times New Roman"/>
                <a:cs typeface="Times New Roman"/>
              </a:rPr>
              <a:t>r</a:t>
            </a:r>
            <a:r>
              <a:rPr sz="2100" dirty="0">
                <a:solidFill>
                  <a:srgbClr val="072940"/>
                </a:solidFill>
                <a:latin typeface="Times New Roman"/>
                <a:cs typeface="Times New Roman"/>
              </a:rPr>
              <a:t>e</a:t>
            </a:r>
            <a:r>
              <a:rPr sz="2100" spc="-240" dirty="0">
                <a:solidFill>
                  <a:srgbClr val="072940"/>
                </a:solidFill>
                <a:latin typeface="Times New Roman"/>
                <a:cs typeface="Times New Roman"/>
              </a:rPr>
              <a:t> </a:t>
            </a:r>
            <a:r>
              <a:rPr sz="2100" spc="32" dirty="0">
                <a:solidFill>
                  <a:srgbClr val="072940"/>
                </a:solidFill>
                <a:latin typeface="Times New Roman"/>
                <a:cs typeface="Times New Roman"/>
              </a:rPr>
              <a:t>v</a:t>
            </a:r>
            <a:r>
              <a:rPr sz="2100" dirty="0">
                <a:solidFill>
                  <a:srgbClr val="072940"/>
                </a:solidFill>
                <a:latin typeface="Times New Roman"/>
                <a:cs typeface="Times New Roman"/>
              </a:rPr>
              <a:t>e</a:t>
            </a:r>
            <a:r>
              <a:rPr sz="2100" spc="-240" dirty="0">
                <a:solidFill>
                  <a:srgbClr val="072940"/>
                </a:solidFill>
                <a:latin typeface="Times New Roman"/>
                <a:cs typeface="Times New Roman"/>
              </a:rPr>
              <a:t> </a:t>
            </a:r>
            <a:r>
              <a:rPr sz="2100" spc="168" dirty="0">
                <a:solidFill>
                  <a:srgbClr val="072940"/>
                </a:solidFill>
                <a:latin typeface="Times New Roman"/>
                <a:cs typeface="Times New Roman"/>
              </a:rPr>
              <a:t>n</a:t>
            </a:r>
            <a:r>
              <a:rPr sz="2100" spc="142" dirty="0">
                <a:solidFill>
                  <a:srgbClr val="072940"/>
                </a:solidFill>
                <a:latin typeface="Times New Roman"/>
                <a:cs typeface="Times New Roman"/>
              </a:rPr>
              <a:t>u</a:t>
            </a:r>
            <a:r>
              <a:rPr sz="2100" spc="284" dirty="0">
                <a:solidFill>
                  <a:srgbClr val="072940"/>
                </a:solidFill>
                <a:latin typeface="Times New Roman"/>
                <a:cs typeface="Times New Roman"/>
              </a:rPr>
              <a:t>e</a:t>
            </a:r>
            <a:r>
              <a:rPr sz="2100" dirty="0">
                <a:solidFill>
                  <a:srgbClr val="072940"/>
                </a:solidFill>
                <a:latin typeface="Times New Roman"/>
                <a:cs typeface="Times New Roman"/>
              </a:rPr>
              <a:t>s </a:t>
            </a:r>
            <a:r>
              <a:rPr sz="2100" spc="-42" dirty="0">
                <a:solidFill>
                  <a:srgbClr val="072940"/>
                </a:solidFill>
                <a:latin typeface="Times New Roman"/>
                <a:cs typeface="Times New Roman"/>
              </a:rPr>
              <a:t> </a:t>
            </a:r>
            <a:r>
              <a:rPr sz="2100" spc="236" dirty="0">
                <a:solidFill>
                  <a:srgbClr val="072940"/>
                </a:solidFill>
                <a:latin typeface="Times New Roman"/>
                <a:cs typeface="Times New Roman"/>
              </a:rPr>
              <a:t>a</a:t>
            </a:r>
            <a:r>
              <a:rPr sz="2100" spc="168" dirty="0">
                <a:solidFill>
                  <a:srgbClr val="072940"/>
                </a:solidFill>
                <a:latin typeface="Times New Roman"/>
                <a:cs typeface="Times New Roman"/>
              </a:rPr>
              <a:t>n</a:t>
            </a:r>
            <a:r>
              <a:rPr sz="2100" dirty="0">
                <a:solidFill>
                  <a:srgbClr val="072940"/>
                </a:solidFill>
                <a:latin typeface="Times New Roman"/>
                <a:cs typeface="Times New Roman"/>
              </a:rPr>
              <a:t>d </a:t>
            </a:r>
            <a:r>
              <a:rPr sz="2100" spc="-100" dirty="0">
                <a:solidFill>
                  <a:srgbClr val="072940"/>
                </a:solidFill>
                <a:latin typeface="Times New Roman"/>
                <a:cs typeface="Times New Roman"/>
              </a:rPr>
              <a:t> </a:t>
            </a:r>
            <a:r>
              <a:rPr sz="2100" spc="236" dirty="0">
                <a:solidFill>
                  <a:srgbClr val="072940"/>
                </a:solidFill>
                <a:latin typeface="Times New Roman"/>
                <a:cs typeface="Times New Roman"/>
              </a:rPr>
              <a:t>ca</a:t>
            </a:r>
            <a:r>
              <a:rPr sz="2100" dirty="0">
                <a:solidFill>
                  <a:srgbClr val="072940"/>
                </a:solidFill>
                <a:latin typeface="Times New Roman"/>
                <a:cs typeface="Times New Roman"/>
              </a:rPr>
              <a:t>s</a:t>
            </a:r>
            <a:r>
              <a:rPr sz="2100" spc="-226" dirty="0">
                <a:solidFill>
                  <a:srgbClr val="072940"/>
                </a:solidFill>
                <a:latin typeface="Times New Roman"/>
                <a:cs typeface="Times New Roman"/>
              </a:rPr>
              <a:t> </a:t>
            </a:r>
            <a:r>
              <a:rPr sz="2100" dirty="0">
                <a:solidFill>
                  <a:srgbClr val="072940"/>
                </a:solidFill>
                <a:latin typeface="Times New Roman"/>
                <a:cs typeface="Times New Roman"/>
              </a:rPr>
              <a:t>h </a:t>
            </a:r>
            <a:r>
              <a:rPr sz="2100" spc="-189" dirty="0">
                <a:solidFill>
                  <a:srgbClr val="072940"/>
                </a:solidFill>
                <a:latin typeface="Times New Roman"/>
                <a:cs typeface="Times New Roman"/>
              </a:rPr>
              <a:t> </a:t>
            </a:r>
            <a:r>
              <a:rPr sz="2100" spc="-32" dirty="0">
                <a:solidFill>
                  <a:srgbClr val="072940"/>
                </a:solidFill>
                <a:latin typeface="Times New Roman"/>
                <a:cs typeface="Times New Roman"/>
              </a:rPr>
              <a:t>i</a:t>
            </a:r>
            <a:r>
              <a:rPr sz="2100" dirty="0">
                <a:solidFill>
                  <a:srgbClr val="072940"/>
                </a:solidFill>
                <a:latin typeface="Times New Roman"/>
                <a:cs typeface="Times New Roman"/>
              </a:rPr>
              <a:t>s</a:t>
            </a:r>
            <a:r>
              <a:rPr sz="2100" spc="-226" dirty="0">
                <a:solidFill>
                  <a:srgbClr val="072940"/>
                </a:solidFill>
                <a:latin typeface="Times New Roman"/>
                <a:cs typeface="Times New Roman"/>
              </a:rPr>
              <a:t> </a:t>
            </a:r>
            <a:r>
              <a:rPr sz="2100" dirty="0">
                <a:solidFill>
                  <a:srgbClr val="072940"/>
                </a:solidFill>
                <a:latin typeface="Times New Roman"/>
                <a:cs typeface="Times New Roman"/>
              </a:rPr>
              <a:t>s</a:t>
            </a:r>
            <a:r>
              <a:rPr sz="2100" spc="-226" dirty="0">
                <a:solidFill>
                  <a:srgbClr val="072940"/>
                </a:solidFill>
                <a:latin typeface="Times New Roman"/>
                <a:cs typeface="Times New Roman"/>
              </a:rPr>
              <a:t> </a:t>
            </a:r>
            <a:r>
              <a:rPr sz="2100" spc="142" dirty="0">
                <a:solidFill>
                  <a:srgbClr val="072940"/>
                </a:solidFill>
                <a:latin typeface="Times New Roman"/>
                <a:cs typeface="Times New Roman"/>
              </a:rPr>
              <a:t>u</a:t>
            </a:r>
            <a:r>
              <a:rPr sz="2100" spc="284" dirty="0">
                <a:solidFill>
                  <a:srgbClr val="072940"/>
                </a:solidFill>
                <a:latin typeface="Times New Roman"/>
                <a:cs typeface="Times New Roman"/>
              </a:rPr>
              <a:t>e</a:t>
            </a:r>
            <a:r>
              <a:rPr sz="2100" dirty="0">
                <a:solidFill>
                  <a:srgbClr val="072940"/>
                </a:solidFill>
                <a:latin typeface="Times New Roman"/>
                <a:cs typeface="Times New Roman"/>
              </a:rPr>
              <a:t>s</a:t>
            </a:r>
            <a:r>
              <a:rPr sz="2100" spc="-226" dirty="0">
                <a:solidFill>
                  <a:srgbClr val="072940"/>
                </a:solidFill>
                <a:latin typeface="Times New Roman"/>
                <a:cs typeface="Times New Roman"/>
              </a:rPr>
              <a:t> </a:t>
            </a:r>
            <a:r>
              <a:rPr sz="2100" dirty="0">
                <a:solidFill>
                  <a:srgbClr val="072940"/>
                </a:solidFill>
                <a:latin typeface="Times New Roman"/>
                <a:cs typeface="Times New Roman"/>
              </a:rPr>
              <a:t>,</a:t>
            </a:r>
            <a:r>
              <a:rPr sz="2100" spc="179" dirty="0">
                <a:solidFill>
                  <a:srgbClr val="072940"/>
                </a:solidFill>
                <a:latin typeface="Times New Roman"/>
                <a:cs typeface="Times New Roman"/>
              </a:rPr>
              <a:t> </a:t>
            </a:r>
            <a:r>
              <a:rPr sz="2100" spc="89" dirty="0">
                <a:solidFill>
                  <a:srgbClr val="072940"/>
                </a:solidFill>
                <a:latin typeface="Times New Roman"/>
                <a:cs typeface="Times New Roman"/>
              </a:rPr>
              <a:t>w</a:t>
            </a:r>
            <a:r>
              <a:rPr sz="2100" dirty="0">
                <a:solidFill>
                  <a:srgbClr val="072940"/>
                </a:solidFill>
                <a:latin typeface="Times New Roman"/>
                <a:cs typeface="Times New Roman"/>
              </a:rPr>
              <a:t>e</a:t>
            </a:r>
            <a:r>
              <a:rPr sz="2100" spc="-240" dirty="0">
                <a:solidFill>
                  <a:srgbClr val="072940"/>
                </a:solidFill>
                <a:latin typeface="Times New Roman"/>
                <a:cs typeface="Times New Roman"/>
              </a:rPr>
              <a:t> </a:t>
            </a:r>
            <a:r>
              <a:rPr sz="2100" spc="79" dirty="0">
                <a:solidFill>
                  <a:srgbClr val="072940"/>
                </a:solidFill>
                <a:latin typeface="Times New Roman"/>
                <a:cs typeface="Times New Roman"/>
              </a:rPr>
              <a:t>r</a:t>
            </a:r>
            <a:r>
              <a:rPr sz="2100" dirty="0">
                <a:solidFill>
                  <a:srgbClr val="072940"/>
                </a:solidFill>
                <a:latin typeface="Times New Roman"/>
                <a:cs typeface="Times New Roman"/>
              </a:rPr>
              <a:t>e </a:t>
            </a:r>
            <a:r>
              <a:rPr sz="2100" spc="-47" dirty="0">
                <a:solidFill>
                  <a:srgbClr val="072940"/>
                </a:solidFill>
                <a:latin typeface="Times New Roman"/>
                <a:cs typeface="Times New Roman"/>
              </a:rPr>
              <a:t> </a:t>
            </a:r>
            <a:r>
              <a:rPr sz="2100" spc="79" dirty="0">
                <a:solidFill>
                  <a:srgbClr val="072940"/>
                </a:solidFill>
                <a:latin typeface="Times New Roman"/>
                <a:cs typeface="Times New Roman"/>
              </a:rPr>
              <a:t>l</a:t>
            </a:r>
            <a:r>
              <a:rPr sz="2100" spc="236" dirty="0">
                <a:solidFill>
                  <a:srgbClr val="072940"/>
                </a:solidFill>
                <a:latin typeface="Times New Roman"/>
                <a:cs typeface="Times New Roman"/>
              </a:rPr>
              <a:t>a</a:t>
            </a:r>
            <a:r>
              <a:rPr sz="2100" spc="79" dirty="0">
                <a:solidFill>
                  <a:srgbClr val="072940"/>
                </a:solidFill>
                <a:latin typeface="Times New Roman"/>
                <a:cs typeface="Times New Roman"/>
              </a:rPr>
              <a:t>r</a:t>
            </a:r>
            <a:r>
              <a:rPr sz="2100" spc="158" dirty="0">
                <a:solidFill>
                  <a:srgbClr val="072940"/>
                </a:solidFill>
                <a:latin typeface="Times New Roman"/>
                <a:cs typeface="Times New Roman"/>
              </a:rPr>
              <a:t>g</a:t>
            </a:r>
            <a:r>
              <a:rPr sz="2100" dirty="0">
                <a:solidFill>
                  <a:srgbClr val="072940"/>
                </a:solidFill>
                <a:latin typeface="Times New Roman"/>
                <a:cs typeface="Times New Roman"/>
              </a:rPr>
              <a:t>e</a:t>
            </a:r>
            <a:r>
              <a:rPr sz="2100" spc="-240" dirty="0">
                <a:solidFill>
                  <a:srgbClr val="072940"/>
                </a:solidFill>
                <a:latin typeface="Times New Roman"/>
                <a:cs typeface="Times New Roman"/>
              </a:rPr>
              <a:t> </a:t>
            </a:r>
            <a:r>
              <a:rPr sz="2100" spc="79" dirty="0">
                <a:solidFill>
                  <a:srgbClr val="072940"/>
                </a:solidFill>
                <a:latin typeface="Times New Roman"/>
                <a:cs typeface="Times New Roman"/>
              </a:rPr>
              <a:t>l</a:t>
            </a:r>
            <a:r>
              <a:rPr sz="2100" dirty="0">
                <a:solidFill>
                  <a:srgbClr val="072940"/>
                </a:solidFill>
                <a:latin typeface="Times New Roman"/>
                <a:cs typeface="Times New Roman"/>
              </a:rPr>
              <a:t>y</a:t>
            </a:r>
            <a:r>
              <a:rPr sz="2100" spc="210" dirty="0">
                <a:solidFill>
                  <a:srgbClr val="072940"/>
                </a:solidFill>
                <a:latin typeface="Times New Roman"/>
                <a:cs typeface="Times New Roman"/>
              </a:rPr>
              <a:t> </a:t>
            </a:r>
            <a:r>
              <a:rPr sz="2100" spc="79" dirty="0">
                <a:solidFill>
                  <a:srgbClr val="072940"/>
                </a:solidFill>
                <a:latin typeface="Times New Roman"/>
                <a:cs typeface="Times New Roman"/>
              </a:rPr>
              <a:t>r</a:t>
            </a:r>
            <a:r>
              <a:rPr sz="2100" spc="284" dirty="0">
                <a:solidFill>
                  <a:srgbClr val="072940"/>
                </a:solidFill>
                <a:latin typeface="Times New Roman"/>
                <a:cs typeface="Times New Roman"/>
              </a:rPr>
              <a:t>e</a:t>
            </a:r>
            <a:r>
              <a:rPr sz="2100" dirty="0">
                <a:solidFill>
                  <a:srgbClr val="072940"/>
                </a:solidFill>
                <a:latin typeface="Times New Roman"/>
                <a:cs typeface="Times New Roman"/>
              </a:rPr>
              <a:t>s</a:t>
            </a:r>
            <a:r>
              <a:rPr sz="2100" spc="-226" dirty="0">
                <a:solidFill>
                  <a:srgbClr val="072940"/>
                </a:solidFill>
                <a:latin typeface="Times New Roman"/>
                <a:cs typeface="Times New Roman"/>
              </a:rPr>
              <a:t> </a:t>
            </a:r>
            <a:r>
              <a:rPr sz="2100" spc="240" dirty="0">
                <a:solidFill>
                  <a:srgbClr val="072940"/>
                </a:solidFill>
                <a:latin typeface="Times New Roman"/>
                <a:cs typeface="Times New Roman"/>
              </a:rPr>
              <a:t>p</a:t>
            </a:r>
            <a:r>
              <a:rPr sz="2100" spc="221" dirty="0">
                <a:solidFill>
                  <a:srgbClr val="072940"/>
                </a:solidFill>
                <a:latin typeface="Times New Roman"/>
                <a:cs typeface="Times New Roman"/>
              </a:rPr>
              <a:t>o</a:t>
            </a:r>
            <a:r>
              <a:rPr sz="2100" spc="168" dirty="0">
                <a:solidFill>
                  <a:srgbClr val="072940"/>
                </a:solidFill>
                <a:latin typeface="Times New Roman"/>
                <a:cs typeface="Times New Roman"/>
              </a:rPr>
              <a:t>n</a:t>
            </a:r>
            <a:r>
              <a:rPr sz="2100" dirty="0">
                <a:solidFill>
                  <a:srgbClr val="072940"/>
                </a:solidFill>
                <a:latin typeface="Times New Roman"/>
                <a:cs typeface="Times New Roman"/>
              </a:rPr>
              <a:t>s</a:t>
            </a:r>
            <a:r>
              <a:rPr sz="2100" spc="-226" dirty="0">
                <a:solidFill>
                  <a:srgbClr val="072940"/>
                </a:solidFill>
                <a:latin typeface="Times New Roman"/>
                <a:cs typeface="Times New Roman"/>
              </a:rPr>
              <a:t> </a:t>
            </a:r>
            <a:r>
              <a:rPr sz="2100" spc="-32" dirty="0">
                <a:solidFill>
                  <a:srgbClr val="072940"/>
                </a:solidFill>
                <a:latin typeface="Times New Roman"/>
                <a:cs typeface="Times New Roman"/>
              </a:rPr>
              <a:t>i</a:t>
            </a:r>
            <a:r>
              <a:rPr sz="2100" spc="205" dirty="0">
                <a:solidFill>
                  <a:srgbClr val="072940"/>
                </a:solidFill>
                <a:latin typeface="Times New Roman"/>
                <a:cs typeface="Times New Roman"/>
              </a:rPr>
              <a:t>b</a:t>
            </a:r>
            <a:r>
              <a:rPr sz="2100" spc="79" dirty="0">
                <a:solidFill>
                  <a:srgbClr val="072940"/>
                </a:solidFill>
                <a:latin typeface="Times New Roman"/>
                <a:cs typeface="Times New Roman"/>
              </a:rPr>
              <a:t>l</a:t>
            </a:r>
            <a:r>
              <a:rPr sz="2100" dirty="0">
                <a:solidFill>
                  <a:srgbClr val="072940"/>
                </a:solidFill>
                <a:latin typeface="Times New Roman"/>
                <a:cs typeface="Times New Roman"/>
              </a:rPr>
              <a:t>e </a:t>
            </a:r>
            <a:r>
              <a:rPr sz="2100" spc="-68" dirty="0">
                <a:solidFill>
                  <a:srgbClr val="072940"/>
                </a:solidFill>
                <a:latin typeface="Times New Roman"/>
                <a:cs typeface="Times New Roman"/>
              </a:rPr>
              <a:t> </a:t>
            </a:r>
            <a:r>
              <a:rPr sz="2100" spc="63" dirty="0">
                <a:solidFill>
                  <a:srgbClr val="072940"/>
                </a:solidFill>
                <a:latin typeface="Times New Roman"/>
                <a:cs typeface="Times New Roman"/>
              </a:rPr>
              <a:t>f</a:t>
            </a:r>
            <a:r>
              <a:rPr sz="2100" spc="221" dirty="0">
                <a:solidFill>
                  <a:srgbClr val="072940"/>
                </a:solidFill>
                <a:latin typeface="Times New Roman"/>
                <a:cs typeface="Times New Roman"/>
              </a:rPr>
              <a:t>o</a:t>
            </a:r>
            <a:r>
              <a:rPr sz="2100" dirty="0">
                <a:solidFill>
                  <a:srgbClr val="072940"/>
                </a:solidFill>
                <a:latin typeface="Times New Roman"/>
                <a:cs typeface="Times New Roman"/>
              </a:rPr>
              <a:t>r </a:t>
            </a:r>
            <a:r>
              <a:rPr sz="2100" spc="-252" dirty="0">
                <a:solidFill>
                  <a:srgbClr val="072940"/>
                </a:solidFill>
                <a:latin typeface="Times New Roman"/>
                <a:cs typeface="Times New Roman"/>
              </a:rPr>
              <a:t> </a:t>
            </a:r>
            <a:r>
              <a:rPr sz="2100" dirty="0">
                <a:solidFill>
                  <a:srgbClr val="072940"/>
                </a:solidFill>
                <a:latin typeface="Times New Roman"/>
                <a:cs typeface="Times New Roman"/>
              </a:rPr>
              <a:t>t</a:t>
            </a:r>
            <a:r>
              <a:rPr sz="2100" spc="-267" dirty="0">
                <a:solidFill>
                  <a:srgbClr val="072940"/>
                </a:solidFill>
                <a:latin typeface="Times New Roman"/>
                <a:cs typeface="Times New Roman"/>
              </a:rPr>
              <a:t> </a:t>
            </a:r>
            <a:r>
              <a:rPr sz="2100" spc="142" dirty="0">
                <a:solidFill>
                  <a:srgbClr val="072940"/>
                </a:solidFill>
                <a:latin typeface="Times New Roman"/>
                <a:cs typeface="Times New Roman"/>
              </a:rPr>
              <a:t>h</a:t>
            </a:r>
            <a:r>
              <a:rPr sz="2100" dirty="0">
                <a:solidFill>
                  <a:srgbClr val="072940"/>
                </a:solidFill>
                <a:latin typeface="Times New Roman"/>
                <a:cs typeface="Times New Roman"/>
              </a:rPr>
              <a:t>e </a:t>
            </a:r>
            <a:r>
              <a:rPr sz="2100" spc="-32" dirty="0">
                <a:solidFill>
                  <a:srgbClr val="072940"/>
                </a:solidFill>
                <a:latin typeface="Times New Roman"/>
                <a:cs typeface="Times New Roman"/>
              </a:rPr>
              <a:t> </a:t>
            </a:r>
            <a:r>
              <a:rPr sz="2100" dirty="0">
                <a:solidFill>
                  <a:srgbClr val="072940"/>
                </a:solidFill>
                <a:latin typeface="Times New Roman"/>
                <a:cs typeface="Times New Roman"/>
              </a:rPr>
              <a:t>S</a:t>
            </a:r>
            <a:r>
              <a:rPr sz="2100" spc="-163" dirty="0">
                <a:solidFill>
                  <a:srgbClr val="072940"/>
                </a:solidFill>
                <a:latin typeface="Times New Roman"/>
                <a:cs typeface="Times New Roman"/>
              </a:rPr>
              <a:t> </a:t>
            </a:r>
            <a:r>
              <a:rPr sz="2100" spc="142" dirty="0">
                <a:solidFill>
                  <a:srgbClr val="072940"/>
                </a:solidFill>
                <a:latin typeface="Times New Roman"/>
                <a:cs typeface="Times New Roman"/>
              </a:rPr>
              <a:t>u</a:t>
            </a:r>
            <a:r>
              <a:rPr sz="2100" spc="214" dirty="0">
                <a:solidFill>
                  <a:srgbClr val="072940"/>
                </a:solidFill>
                <a:latin typeface="Times New Roman"/>
                <a:cs typeface="Times New Roman"/>
              </a:rPr>
              <a:t>mm</a:t>
            </a:r>
            <a:r>
              <a:rPr sz="2100" spc="284" dirty="0">
                <a:solidFill>
                  <a:srgbClr val="072940"/>
                </a:solidFill>
                <a:latin typeface="Times New Roman"/>
                <a:cs typeface="Times New Roman"/>
              </a:rPr>
              <a:t>e</a:t>
            </a:r>
            <a:r>
              <a:rPr sz="2100" dirty="0">
                <a:solidFill>
                  <a:srgbClr val="072940"/>
                </a:solidFill>
                <a:latin typeface="Times New Roman"/>
                <a:cs typeface="Times New Roman"/>
              </a:rPr>
              <a:t>r </a:t>
            </a:r>
            <a:r>
              <a:rPr sz="2100" spc="-252" dirty="0">
                <a:solidFill>
                  <a:srgbClr val="072940"/>
                </a:solidFill>
                <a:latin typeface="Times New Roman"/>
                <a:cs typeface="Times New Roman"/>
              </a:rPr>
              <a:t> </a:t>
            </a:r>
            <a:r>
              <a:rPr sz="2100" spc="221" dirty="0">
                <a:solidFill>
                  <a:srgbClr val="072940"/>
                </a:solidFill>
                <a:latin typeface="Times New Roman"/>
                <a:cs typeface="Times New Roman"/>
              </a:rPr>
              <a:t>2</a:t>
            </a:r>
            <a:r>
              <a:rPr sz="2100" dirty="0">
                <a:solidFill>
                  <a:srgbClr val="072940"/>
                </a:solidFill>
                <a:latin typeface="Times New Roman"/>
                <a:cs typeface="Times New Roman"/>
              </a:rPr>
              <a:t>0</a:t>
            </a:r>
            <a:r>
              <a:rPr sz="2100" spc="-116" dirty="0">
                <a:solidFill>
                  <a:srgbClr val="072940"/>
                </a:solidFill>
                <a:latin typeface="Times New Roman"/>
                <a:cs typeface="Times New Roman"/>
              </a:rPr>
              <a:t> </a:t>
            </a:r>
            <a:r>
              <a:rPr sz="2100" spc="221" dirty="0">
                <a:solidFill>
                  <a:srgbClr val="072940"/>
                </a:solidFill>
                <a:latin typeface="Times New Roman"/>
                <a:cs typeface="Times New Roman"/>
              </a:rPr>
              <a:t>2</a:t>
            </a:r>
            <a:r>
              <a:rPr sz="2100" dirty="0">
                <a:solidFill>
                  <a:srgbClr val="072940"/>
                </a:solidFill>
                <a:latin typeface="Times New Roman"/>
                <a:cs typeface="Times New Roman"/>
              </a:rPr>
              <a:t>0	S</a:t>
            </a:r>
            <a:r>
              <a:rPr sz="2100" spc="-163" dirty="0">
                <a:solidFill>
                  <a:srgbClr val="072940"/>
                </a:solidFill>
                <a:latin typeface="Times New Roman"/>
                <a:cs typeface="Times New Roman"/>
              </a:rPr>
              <a:t> </a:t>
            </a:r>
            <a:r>
              <a:rPr sz="2100" spc="-68" dirty="0">
                <a:solidFill>
                  <a:srgbClr val="072940"/>
                </a:solidFill>
                <a:latin typeface="Times New Roman"/>
                <a:cs typeface="Times New Roman"/>
              </a:rPr>
              <a:t>T</a:t>
            </a:r>
            <a:r>
              <a:rPr sz="2100" spc="-84" dirty="0">
                <a:solidFill>
                  <a:srgbClr val="072940"/>
                </a:solidFill>
                <a:latin typeface="Times New Roman"/>
                <a:cs typeface="Times New Roman"/>
              </a:rPr>
              <a:t>I</a:t>
            </a:r>
            <a:r>
              <a:rPr sz="2100" dirty="0">
                <a:solidFill>
                  <a:srgbClr val="072940"/>
                </a:solidFill>
                <a:latin typeface="Times New Roman"/>
                <a:cs typeface="Times New Roman"/>
              </a:rPr>
              <a:t>P</a:t>
            </a:r>
            <a:endParaRPr sz="2100">
              <a:solidFill>
                <a:prstClr val="black"/>
              </a:solidFill>
              <a:latin typeface="Times New Roman"/>
              <a:cs typeface="Times New Roman"/>
            </a:endParaRPr>
          </a:p>
          <a:p>
            <a:pPr marL="13335" defTabSz="960120">
              <a:lnSpc>
                <a:spcPts val="2237"/>
              </a:lnSpc>
            </a:pPr>
            <a:r>
              <a:rPr sz="2100" spc="-32" dirty="0">
                <a:solidFill>
                  <a:srgbClr val="072940"/>
                </a:solidFill>
                <a:latin typeface="Times New Roman"/>
                <a:cs typeface="Times New Roman"/>
              </a:rPr>
              <a:t>R</a:t>
            </a:r>
            <a:r>
              <a:rPr sz="2100" dirty="0">
                <a:solidFill>
                  <a:srgbClr val="072940"/>
                </a:solidFill>
                <a:latin typeface="Times New Roman"/>
                <a:cs typeface="Times New Roman"/>
              </a:rPr>
              <a:t>e</a:t>
            </a:r>
            <a:r>
              <a:rPr sz="2100" spc="-240" dirty="0">
                <a:solidFill>
                  <a:srgbClr val="072940"/>
                </a:solidFill>
                <a:latin typeface="Times New Roman"/>
                <a:cs typeface="Times New Roman"/>
              </a:rPr>
              <a:t> </a:t>
            </a:r>
            <a:r>
              <a:rPr sz="2100" spc="240" dirty="0">
                <a:solidFill>
                  <a:srgbClr val="072940"/>
                </a:solidFill>
                <a:latin typeface="Times New Roman"/>
                <a:cs typeface="Times New Roman"/>
              </a:rPr>
              <a:t>p</a:t>
            </a:r>
            <a:r>
              <a:rPr sz="2100" spc="79" dirty="0">
                <a:solidFill>
                  <a:srgbClr val="072940"/>
                </a:solidFill>
                <a:latin typeface="Times New Roman"/>
                <a:cs typeface="Times New Roman"/>
              </a:rPr>
              <a:t>r</a:t>
            </a:r>
            <a:r>
              <a:rPr sz="2100" spc="221" dirty="0">
                <a:solidFill>
                  <a:srgbClr val="072940"/>
                </a:solidFill>
                <a:latin typeface="Times New Roman"/>
                <a:cs typeface="Times New Roman"/>
              </a:rPr>
              <a:t>o</a:t>
            </a:r>
            <a:r>
              <a:rPr sz="2100" spc="152" dirty="0">
                <a:solidFill>
                  <a:srgbClr val="072940"/>
                </a:solidFill>
                <a:latin typeface="Times New Roman"/>
                <a:cs typeface="Times New Roman"/>
              </a:rPr>
              <a:t>g</a:t>
            </a:r>
            <a:r>
              <a:rPr sz="2100" spc="79" dirty="0">
                <a:solidFill>
                  <a:srgbClr val="072940"/>
                </a:solidFill>
                <a:latin typeface="Times New Roman"/>
                <a:cs typeface="Times New Roman"/>
              </a:rPr>
              <a:t>r</a:t>
            </a:r>
            <a:r>
              <a:rPr sz="2100" spc="236" dirty="0">
                <a:solidFill>
                  <a:srgbClr val="072940"/>
                </a:solidFill>
                <a:latin typeface="Times New Roman"/>
                <a:cs typeface="Times New Roman"/>
              </a:rPr>
              <a:t>a</a:t>
            </a:r>
            <a:r>
              <a:rPr sz="2100" spc="214" dirty="0">
                <a:solidFill>
                  <a:srgbClr val="072940"/>
                </a:solidFill>
                <a:latin typeface="Times New Roman"/>
                <a:cs typeface="Times New Roman"/>
              </a:rPr>
              <a:t>mm</a:t>
            </a:r>
            <a:r>
              <a:rPr sz="2100" spc="-47" dirty="0">
                <a:solidFill>
                  <a:srgbClr val="072940"/>
                </a:solidFill>
                <a:latin typeface="Times New Roman"/>
                <a:cs typeface="Times New Roman"/>
              </a:rPr>
              <a:t>i</a:t>
            </a:r>
            <a:r>
              <a:rPr sz="2100" spc="168" dirty="0">
                <a:solidFill>
                  <a:srgbClr val="072940"/>
                </a:solidFill>
                <a:latin typeface="Times New Roman"/>
                <a:cs typeface="Times New Roman"/>
              </a:rPr>
              <a:t>n</a:t>
            </a:r>
            <a:r>
              <a:rPr sz="2100" dirty="0">
                <a:solidFill>
                  <a:srgbClr val="072940"/>
                </a:solidFill>
                <a:latin typeface="Times New Roman"/>
                <a:cs typeface="Times New Roman"/>
              </a:rPr>
              <a:t>g</a:t>
            </a:r>
            <a:endParaRPr sz="2100">
              <a:solidFill>
                <a:prstClr val="black"/>
              </a:solidFill>
              <a:latin typeface="Times New Roman"/>
              <a:cs typeface="Times New Roman"/>
            </a:endParaRPr>
          </a:p>
        </p:txBody>
      </p:sp>
      <p:sp>
        <p:nvSpPr>
          <p:cNvPr id="3" name="object 3"/>
          <p:cNvSpPr txBox="1"/>
          <p:nvPr/>
        </p:nvSpPr>
        <p:spPr>
          <a:xfrm>
            <a:off x="532333" y="5150244"/>
            <a:ext cx="10473309" cy="1152688"/>
          </a:xfrm>
          <a:prstGeom prst="rect">
            <a:avLst/>
          </a:prstGeom>
        </p:spPr>
        <p:txBody>
          <a:bodyPr vert="horz" wrap="square" lIns="0" tIns="13335" rIns="0" bIns="0" rtlCol="0">
            <a:spAutoFit/>
          </a:bodyPr>
          <a:lstStyle/>
          <a:p>
            <a:pPr marL="13335" defTabSz="960120">
              <a:spcBef>
                <a:spcPts val="105"/>
              </a:spcBef>
            </a:pPr>
            <a:r>
              <a:rPr sz="2100" spc="142" dirty="0">
                <a:solidFill>
                  <a:srgbClr val="072940"/>
                </a:solidFill>
                <a:latin typeface="Times New Roman"/>
                <a:cs typeface="Times New Roman"/>
              </a:rPr>
              <a:t>Emphas</a:t>
            </a:r>
            <a:r>
              <a:rPr sz="2100" spc="-226" dirty="0">
                <a:solidFill>
                  <a:srgbClr val="072940"/>
                </a:solidFill>
                <a:latin typeface="Times New Roman"/>
                <a:cs typeface="Times New Roman"/>
              </a:rPr>
              <a:t> </a:t>
            </a:r>
            <a:r>
              <a:rPr sz="2100" spc="32" dirty="0">
                <a:solidFill>
                  <a:srgbClr val="072940"/>
                </a:solidFill>
                <a:latin typeface="Times New Roman"/>
                <a:cs typeface="Times New Roman"/>
              </a:rPr>
              <a:t>ize</a:t>
            </a:r>
            <a:r>
              <a:rPr sz="2100" spc="-240" dirty="0">
                <a:solidFill>
                  <a:srgbClr val="072940"/>
                </a:solidFill>
                <a:latin typeface="Times New Roman"/>
                <a:cs typeface="Times New Roman"/>
              </a:rPr>
              <a:t> </a:t>
            </a:r>
            <a:r>
              <a:rPr sz="2100" dirty="0">
                <a:solidFill>
                  <a:srgbClr val="072940"/>
                </a:solidFill>
                <a:latin typeface="Times New Roman"/>
                <a:cs typeface="Times New Roman"/>
              </a:rPr>
              <a:t>d</a:t>
            </a:r>
            <a:r>
              <a:rPr sz="2100" spc="420" dirty="0">
                <a:solidFill>
                  <a:srgbClr val="072940"/>
                </a:solidFill>
                <a:latin typeface="Times New Roman"/>
                <a:cs typeface="Times New Roman"/>
              </a:rPr>
              <a:t> </a:t>
            </a:r>
            <a:r>
              <a:rPr sz="2100" dirty="0">
                <a:solidFill>
                  <a:srgbClr val="072940"/>
                </a:solidFill>
                <a:latin typeface="Times New Roman"/>
                <a:cs typeface="Times New Roman"/>
              </a:rPr>
              <a:t>t</a:t>
            </a:r>
            <a:r>
              <a:rPr sz="2100" spc="-267" dirty="0">
                <a:solidFill>
                  <a:srgbClr val="072940"/>
                </a:solidFill>
                <a:latin typeface="Times New Roman"/>
                <a:cs typeface="Times New Roman"/>
              </a:rPr>
              <a:t> </a:t>
            </a:r>
            <a:r>
              <a:rPr sz="2100" spc="68" dirty="0">
                <a:solidFill>
                  <a:srgbClr val="072940"/>
                </a:solidFill>
                <a:latin typeface="Times New Roman"/>
                <a:cs typeface="Times New Roman"/>
              </a:rPr>
              <a:t>he</a:t>
            </a:r>
            <a:r>
              <a:rPr sz="2100" spc="488" dirty="0">
                <a:solidFill>
                  <a:srgbClr val="072940"/>
                </a:solidFill>
                <a:latin typeface="Times New Roman"/>
                <a:cs typeface="Times New Roman"/>
              </a:rPr>
              <a:t> </a:t>
            </a:r>
            <a:r>
              <a:rPr sz="2100" spc="84" dirty="0">
                <a:solidFill>
                  <a:srgbClr val="072940"/>
                </a:solidFill>
                <a:latin typeface="Times New Roman"/>
                <a:cs typeface="Times New Roman"/>
              </a:rPr>
              <a:t>ne</a:t>
            </a:r>
            <a:r>
              <a:rPr sz="2100" spc="-236" dirty="0">
                <a:solidFill>
                  <a:srgbClr val="072940"/>
                </a:solidFill>
                <a:latin typeface="Times New Roman"/>
                <a:cs typeface="Times New Roman"/>
              </a:rPr>
              <a:t> </a:t>
            </a:r>
            <a:r>
              <a:rPr sz="2100" dirty="0">
                <a:solidFill>
                  <a:srgbClr val="072940"/>
                </a:solidFill>
                <a:latin typeface="Times New Roman"/>
                <a:cs typeface="Times New Roman"/>
              </a:rPr>
              <a:t>e</a:t>
            </a:r>
            <a:r>
              <a:rPr sz="2100" spc="-240" dirty="0">
                <a:solidFill>
                  <a:srgbClr val="072940"/>
                </a:solidFill>
                <a:latin typeface="Times New Roman"/>
                <a:cs typeface="Times New Roman"/>
              </a:rPr>
              <a:t> </a:t>
            </a:r>
            <a:r>
              <a:rPr sz="2100" dirty="0">
                <a:solidFill>
                  <a:srgbClr val="072940"/>
                </a:solidFill>
                <a:latin typeface="Times New Roman"/>
                <a:cs typeface="Times New Roman"/>
              </a:rPr>
              <a:t>d</a:t>
            </a:r>
            <a:r>
              <a:rPr sz="2100" spc="436" dirty="0">
                <a:solidFill>
                  <a:srgbClr val="072940"/>
                </a:solidFill>
                <a:latin typeface="Times New Roman"/>
                <a:cs typeface="Times New Roman"/>
              </a:rPr>
              <a:t> </a:t>
            </a:r>
            <a:r>
              <a:rPr sz="2100" dirty="0">
                <a:solidFill>
                  <a:srgbClr val="072940"/>
                </a:solidFill>
                <a:latin typeface="Times New Roman"/>
                <a:cs typeface="Times New Roman"/>
              </a:rPr>
              <a:t>t</a:t>
            </a:r>
            <a:r>
              <a:rPr sz="2100" spc="-267" dirty="0">
                <a:solidFill>
                  <a:srgbClr val="072940"/>
                </a:solidFill>
                <a:latin typeface="Times New Roman"/>
                <a:cs typeface="Times New Roman"/>
              </a:rPr>
              <a:t> </a:t>
            </a:r>
            <a:r>
              <a:rPr sz="2100" dirty="0">
                <a:solidFill>
                  <a:srgbClr val="072940"/>
                </a:solidFill>
                <a:latin typeface="Times New Roman"/>
                <a:cs typeface="Times New Roman"/>
              </a:rPr>
              <a:t>o</a:t>
            </a:r>
            <a:r>
              <a:rPr sz="2100" spc="420" dirty="0">
                <a:solidFill>
                  <a:srgbClr val="072940"/>
                </a:solidFill>
                <a:latin typeface="Times New Roman"/>
                <a:cs typeface="Times New Roman"/>
              </a:rPr>
              <a:t> </a:t>
            </a:r>
            <a:r>
              <a:rPr sz="2100" spc="105" dirty="0">
                <a:solidFill>
                  <a:srgbClr val="072940"/>
                </a:solidFill>
                <a:latin typeface="Times New Roman"/>
                <a:cs typeface="Times New Roman"/>
              </a:rPr>
              <a:t>improve</a:t>
            </a:r>
            <a:r>
              <a:rPr sz="2100" spc="472" dirty="0">
                <a:solidFill>
                  <a:srgbClr val="072940"/>
                </a:solidFill>
                <a:latin typeface="Times New Roman"/>
                <a:cs typeface="Times New Roman"/>
              </a:rPr>
              <a:t> </a:t>
            </a:r>
            <a:r>
              <a:rPr sz="2100" spc="173" dirty="0">
                <a:solidFill>
                  <a:srgbClr val="072940"/>
                </a:solidFill>
                <a:latin typeface="Times New Roman"/>
                <a:cs typeface="Times New Roman"/>
              </a:rPr>
              <a:t>accuracy</a:t>
            </a:r>
            <a:r>
              <a:rPr sz="2100" spc="210" dirty="0">
                <a:solidFill>
                  <a:srgbClr val="072940"/>
                </a:solidFill>
                <a:latin typeface="Times New Roman"/>
                <a:cs typeface="Times New Roman"/>
              </a:rPr>
              <a:t> </a:t>
            </a:r>
            <a:r>
              <a:rPr sz="2100" spc="105" dirty="0">
                <a:solidFill>
                  <a:srgbClr val="072940"/>
                </a:solidFill>
                <a:latin typeface="Times New Roman"/>
                <a:cs typeface="Times New Roman"/>
              </a:rPr>
              <a:t>of</a:t>
            </a:r>
            <a:r>
              <a:rPr sz="2100" spc="263" dirty="0">
                <a:solidFill>
                  <a:srgbClr val="072940"/>
                </a:solidFill>
                <a:latin typeface="Times New Roman"/>
                <a:cs typeface="Times New Roman"/>
              </a:rPr>
              <a:t> </a:t>
            </a:r>
            <a:r>
              <a:rPr sz="2100" spc="73" dirty="0">
                <a:solidFill>
                  <a:srgbClr val="072940"/>
                </a:solidFill>
                <a:latin typeface="Times New Roman"/>
                <a:cs typeface="Times New Roman"/>
              </a:rPr>
              <a:t>NCDOT’s</a:t>
            </a:r>
            <a:r>
              <a:rPr sz="2100" spc="504" dirty="0">
                <a:solidFill>
                  <a:srgbClr val="072940"/>
                </a:solidFill>
                <a:latin typeface="Times New Roman"/>
                <a:cs typeface="Times New Roman"/>
              </a:rPr>
              <a:t> </a:t>
            </a:r>
            <a:r>
              <a:rPr sz="2100" spc="152" dirty="0">
                <a:solidFill>
                  <a:srgbClr val="072940"/>
                </a:solidFill>
                <a:latin typeface="Times New Roman"/>
                <a:cs typeface="Times New Roman"/>
              </a:rPr>
              <a:t>cos</a:t>
            </a:r>
            <a:r>
              <a:rPr sz="2100" spc="-226" dirty="0">
                <a:solidFill>
                  <a:srgbClr val="072940"/>
                </a:solidFill>
                <a:latin typeface="Times New Roman"/>
                <a:cs typeface="Times New Roman"/>
              </a:rPr>
              <a:t> </a:t>
            </a:r>
            <a:r>
              <a:rPr sz="2100" dirty="0">
                <a:solidFill>
                  <a:srgbClr val="072940"/>
                </a:solidFill>
                <a:latin typeface="Times New Roman"/>
                <a:cs typeface="Times New Roman"/>
              </a:rPr>
              <a:t>t</a:t>
            </a:r>
            <a:r>
              <a:rPr sz="2100" spc="446" dirty="0">
                <a:solidFill>
                  <a:srgbClr val="072940"/>
                </a:solidFill>
                <a:latin typeface="Times New Roman"/>
                <a:cs typeface="Times New Roman"/>
              </a:rPr>
              <a:t> </a:t>
            </a:r>
            <a:r>
              <a:rPr sz="2100" dirty="0">
                <a:solidFill>
                  <a:srgbClr val="072940"/>
                </a:solidFill>
                <a:latin typeface="Times New Roman"/>
                <a:cs typeface="Times New Roman"/>
              </a:rPr>
              <a:t>e</a:t>
            </a:r>
            <a:r>
              <a:rPr sz="2100" spc="-240" dirty="0">
                <a:solidFill>
                  <a:srgbClr val="072940"/>
                </a:solidFill>
                <a:latin typeface="Times New Roman"/>
                <a:cs typeface="Times New Roman"/>
              </a:rPr>
              <a:t> </a:t>
            </a:r>
            <a:r>
              <a:rPr sz="2100" dirty="0">
                <a:solidFill>
                  <a:srgbClr val="072940"/>
                </a:solidFill>
                <a:latin typeface="Times New Roman"/>
                <a:cs typeface="Times New Roman"/>
              </a:rPr>
              <a:t>s</a:t>
            </a:r>
            <a:r>
              <a:rPr sz="2100" spc="-221" dirty="0">
                <a:solidFill>
                  <a:srgbClr val="072940"/>
                </a:solidFill>
                <a:latin typeface="Times New Roman"/>
                <a:cs typeface="Times New Roman"/>
              </a:rPr>
              <a:t> </a:t>
            </a:r>
            <a:r>
              <a:rPr sz="2100" dirty="0">
                <a:solidFill>
                  <a:srgbClr val="072940"/>
                </a:solidFill>
                <a:latin typeface="Times New Roman"/>
                <a:cs typeface="Times New Roman"/>
              </a:rPr>
              <a:t>t</a:t>
            </a:r>
            <a:r>
              <a:rPr sz="2100" spc="-267" dirty="0">
                <a:solidFill>
                  <a:srgbClr val="072940"/>
                </a:solidFill>
                <a:latin typeface="Times New Roman"/>
                <a:cs typeface="Times New Roman"/>
              </a:rPr>
              <a:t> </a:t>
            </a:r>
            <a:r>
              <a:rPr sz="2100" spc="120" dirty="0">
                <a:solidFill>
                  <a:srgbClr val="072940"/>
                </a:solidFill>
                <a:latin typeface="Times New Roman"/>
                <a:cs typeface="Times New Roman"/>
              </a:rPr>
              <a:t>imation</a:t>
            </a:r>
            <a:r>
              <a:rPr sz="2100" spc="347" dirty="0">
                <a:solidFill>
                  <a:srgbClr val="072940"/>
                </a:solidFill>
                <a:latin typeface="Times New Roman"/>
                <a:cs typeface="Times New Roman"/>
              </a:rPr>
              <a:t> </a:t>
            </a:r>
            <a:r>
              <a:rPr sz="2100" spc="158" dirty="0">
                <a:solidFill>
                  <a:srgbClr val="072940"/>
                </a:solidFill>
                <a:latin typeface="Times New Roman"/>
                <a:cs typeface="Times New Roman"/>
              </a:rPr>
              <a:t>practice</a:t>
            </a:r>
            <a:r>
              <a:rPr sz="2100" spc="-240" dirty="0">
                <a:solidFill>
                  <a:srgbClr val="072940"/>
                </a:solidFill>
                <a:latin typeface="Times New Roman"/>
                <a:cs typeface="Times New Roman"/>
              </a:rPr>
              <a:t> </a:t>
            </a:r>
            <a:r>
              <a:rPr sz="2100" dirty="0">
                <a:solidFill>
                  <a:srgbClr val="072940"/>
                </a:solidFill>
                <a:latin typeface="Times New Roman"/>
                <a:cs typeface="Times New Roman"/>
              </a:rPr>
              <a:t>s</a:t>
            </a:r>
            <a:endParaRPr sz="2100">
              <a:solidFill>
                <a:prstClr val="black"/>
              </a:solidFill>
              <a:latin typeface="Times New Roman"/>
              <a:cs typeface="Times New Roman"/>
            </a:endParaRPr>
          </a:p>
          <a:p>
            <a:pPr defTabSz="960120"/>
            <a:endParaRPr sz="3203">
              <a:solidFill>
                <a:prstClr val="black"/>
              </a:solidFill>
              <a:latin typeface="Times New Roman"/>
              <a:cs typeface="Times New Roman"/>
            </a:endParaRPr>
          </a:p>
          <a:p>
            <a:pPr marL="13335" defTabSz="960120"/>
            <a:r>
              <a:rPr sz="2100" spc="100" dirty="0">
                <a:solidFill>
                  <a:srgbClr val="072940"/>
                </a:solidFill>
                <a:latin typeface="Times New Roman"/>
                <a:cs typeface="Times New Roman"/>
              </a:rPr>
              <a:t>Multiple</a:t>
            </a:r>
            <a:r>
              <a:rPr sz="2100" spc="478" dirty="0">
                <a:solidFill>
                  <a:srgbClr val="072940"/>
                </a:solidFill>
                <a:latin typeface="Times New Roman"/>
                <a:cs typeface="Times New Roman"/>
              </a:rPr>
              <a:t> </a:t>
            </a:r>
            <a:r>
              <a:rPr sz="2100" dirty="0">
                <a:solidFill>
                  <a:srgbClr val="072940"/>
                </a:solidFill>
                <a:latin typeface="Times New Roman"/>
                <a:cs typeface="Times New Roman"/>
              </a:rPr>
              <a:t>e</a:t>
            </a:r>
            <a:r>
              <a:rPr sz="2100" spc="-240" dirty="0">
                <a:solidFill>
                  <a:srgbClr val="072940"/>
                </a:solidFill>
                <a:latin typeface="Times New Roman"/>
                <a:cs typeface="Times New Roman"/>
              </a:rPr>
              <a:t> </a:t>
            </a:r>
            <a:r>
              <a:rPr sz="2100" spc="110" dirty="0">
                <a:solidFill>
                  <a:srgbClr val="072940"/>
                </a:solidFill>
                <a:latin typeface="Times New Roman"/>
                <a:cs typeface="Times New Roman"/>
              </a:rPr>
              <a:t>fforts</a:t>
            </a:r>
            <a:r>
              <a:rPr sz="2100" spc="493" dirty="0">
                <a:solidFill>
                  <a:srgbClr val="072940"/>
                </a:solidFill>
                <a:latin typeface="Times New Roman"/>
                <a:cs typeface="Times New Roman"/>
              </a:rPr>
              <a:t> </a:t>
            </a:r>
            <a:r>
              <a:rPr sz="2100" spc="105" dirty="0">
                <a:solidFill>
                  <a:srgbClr val="072940"/>
                </a:solidFill>
                <a:latin typeface="Times New Roman"/>
                <a:cs typeface="Times New Roman"/>
              </a:rPr>
              <a:t>curre</a:t>
            </a:r>
            <a:r>
              <a:rPr sz="2100" spc="-236" dirty="0">
                <a:solidFill>
                  <a:srgbClr val="072940"/>
                </a:solidFill>
                <a:latin typeface="Times New Roman"/>
                <a:cs typeface="Times New Roman"/>
              </a:rPr>
              <a:t> </a:t>
            </a:r>
            <a:r>
              <a:rPr sz="2100" spc="84" dirty="0">
                <a:solidFill>
                  <a:srgbClr val="072940"/>
                </a:solidFill>
                <a:latin typeface="Times New Roman"/>
                <a:cs typeface="Times New Roman"/>
              </a:rPr>
              <a:t>nt</a:t>
            </a:r>
            <a:r>
              <a:rPr sz="2100" spc="-267" dirty="0">
                <a:solidFill>
                  <a:srgbClr val="072940"/>
                </a:solidFill>
                <a:latin typeface="Times New Roman"/>
                <a:cs typeface="Times New Roman"/>
              </a:rPr>
              <a:t> </a:t>
            </a:r>
            <a:r>
              <a:rPr sz="2100" spc="37" dirty="0">
                <a:solidFill>
                  <a:srgbClr val="072940"/>
                </a:solidFill>
                <a:latin typeface="Times New Roman"/>
                <a:cs typeface="Times New Roman"/>
              </a:rPr>
              <a:t>ly</a:t>
            </a:r>
            <a:r>
              <a:rPr sz="2100" spc="184" dirty="0">
                <a:solidFill>
                  <a:srgbClr val="072940"/>
                </a:solidFill>
                <a:latin typeface="Times New Roman"/>
                <a:cs typeface="Times New Roman"/>
              </a:rPr>
              <a:t> </a:t>
            </a:r>
            <a:r>
              <a:rPr sz="2100" spc="137" dirty="0">
                <a:solidFill>
                  <a:srgbClr val="072940"/>
                </a:solidFill>
                <a:latin typeface="Times New Roman"/>
                <a:cs typeface="Times New Roman"/>
              </a:rPr>
              <a:t>unde</a:t>
            </a:r>
            <a:r>
              <a:rPr sz="2100" spc="-240" dirty="0">
                <a:solidFill>
                  <a:srgbClr val="072940"/>
                </a:solidFill>
                <a:latin typeface="Times New Roman"/>
                <a:cs typeface="Times New Roman"/>
              </a:rPr>
              <a:t> </a:t>
            </a:r>
            <a:r>
              <a:rPr sz="2100" spc="100" dirty="0">
                <a:solidFill>
                  <a:srgbClr val="072940"/>
                </a:solidFill>
                <a:latin typeface="Times New Roman"/>
                <a:cs typeface="Times New Roman"/>
              </a:rPr>
              <a:t>rway</a:t>
            </a:r>
            <a:endParaRPr sz="2100">
              <a:solidFill>
                <a:prstClr val="black"/>
              </a:solidFill>
              <a:latin typeface="Times New Roman"/>
              <a:cs typeface="Times New Roman"/>
            </a:endParaRPr>
          </a:p>
        </p:txBody>
      </p:sp>
      <p:sp>
        <p:nvSpPr>
          <p:cNvPr id="4" name="object 4"/>
          <p:cNvSpPr txBox="1">
            <a:spLocks noGrp="1"/>
          </p:cNvSpPr>
          <p:nvPr>
            <p:ph type="title"/>
          </p:nvPr>
        </p:nvSpPr>
        <p:spPr>
          <a:xfrm>
            <a:off x="538972" y="902070"/>
            <a:ext cx="4419886" cy="401264"/>
          </a:xfrm>
          <a:prstGeom prst="rect">
            <a:avLst/>
          </a:prstGeom>
        </p:spPr>
        <p:txBody>
          <a:bodyPr vert="horz" wrap="square" lIns="0" tIns="13335" rIns="0" bIns="0" rtlCol="0">
            <a:spAutoFit/>
          </a:bodyPr>
          <a:lstStyle/>
          <a:p>
            <a:pPr marL="13335">
              <a:spcBef>
                <a:spcPts val="105"/>
              </a:spcBef>
            </a:pPr>
            <a:r>
              <a:rPr sz="2520" dirty="0">
                <a:solidFill>
                  <a:srgbClr val="072940"/>
                </a:solidFill>
              </a:rPr>
              <a:t>Summer</a:t>
            </a:r>
            <a:r>
              <a:rPr sz="2520" spc="-47" dirty="0">
                <a:solidFill>
                  <a:srgbClr val="072940"/>
                </a:solidFill>
              </a:rPr>
              <a:t> </a:t>
            </a:r>
            <a:r>
              <a:rPr sz="2520" spc="-5" dirty="0">
                <a:solidFill>
                  <a:srgbClr val="072940"/>
                </a:solidFill>
              </a:rPr>
              <a:t>2020</a:t>
            </a:r>
            <a:r>
              <a:rPr sz="2520" spc="-47" dirty="0">
                <a:solidFill>
                  <a:srgbClr val="072940"/>
                </a:solidFill>
              </a:rPr>
              <a:t> </a:t>
            </a:r>
            <a:r>
              <a:rPr sz="2520" spc="-5" dirty="0">
                <a:solidFill>
                  <a:srgbClr val="072940"/>
                </a:solidFill>
              </a:rPr>
              <a:t>Reprogramming</a:t>
            </a:r>
            <a:endParaRPr sz="2520"/>
          </a:p>
        </p:txBody>
      </p:sp>
      <p:pic>
        <p:nvPicPr>
          <p:cNvPr id="5" name="object 5"/>
          <p:cNvPicPr/>
          <p:nvPr/>
        </p:nvPicPr>
        <p:blipFill>
          <a:blip r:embed="rId2" cstate="print"/>
          <a:stretch>
            <a:fillRect/>
          </a:stretch>
        </p:blipFill>
        <p:spPr>
          <a:xfrm>
            <a:off x="3866311" y="3249306"/>
            <a:ext cx="5005615" cy="1194669"/>
          </a:xfrm>
          <a:prstGeom prst="rect">
            <a:avLst/>
          </a:prstGeom>
        </p:spPr>
      </p:pic>
      <p:sp>
        <p:nvSpPr>
          <p:cNvPr id="6" name="object 6"/>
          <p:cNvSpPr txBox="1">
            <a:spLocks noGrp="1"/>
          </p:cNvSpPr>
          <p:nvPr>
            <p:ph type="sldNum" sz="quarter" idx="7"/>
          </p:nvPr>
        </p:nvSpPr>
        <p:spPr>
          <a:xfrm>
            <a:off x="13076609" y="8142759"/>
            <a:ext cx="150519" cy="112499"/>
          </a:xfrm>
          <a:prstGeom prst="rect">
            <a:avLst/>
          </a:prstGeom>
        </p:spPr>
        <p:txBody>
          <a:bodyPr vert="horz" wrap="square" lIns="0" tIns="7334" rIns="0" bIns="0" rtlCol="0">
            <a:spAutoFit/>
          </a:bodyPr>
          <a:lstStyle/>
          <a:p>
            <a:pPr marL="40005" defTabSz="960120">
              <a:spcBef>
                <a:spcPts val="58"/>
              </a:spcBef>
            </a:pPr>
            <a:fld id="{81D60167-4931-47E6-BA6A-407CBD079E47}" type="slidenum">
              <a:rPr spc="11" dirty="0">
                <a:solidFill>
                  <a:prstClr val="white"/>
                </a:solidFill>
              </a:rPr>
              <a:pPr marL="40005" defTabSz="960120">
                <a:spcBef>
                  <a:spcPts val="58"/>
                </a:spcBef>
              </a:pPr>
              <a:t>12</a:t>
            </a:fld>
            <a:endParaRPr spc="11" dirty="0">
              <a:solidFill>
                <a:prstClr val="white"/>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645631" y="2719570"/>
            <a:ext cx="5433346" cy="1168301"/>
          </a:xfrm>
          <a:prstGeom prst="rect">
            <a:avLst/>
          </a:prstGeom>
        </p:spPr>
        <p:txBody>
          <a:bodyPr vert="horz" wrap="square" lIns="0" tIns="14002" rIns="0" bIns="0" rtlCol="0">
            <a:spAutoFit/>
          </a:bodyPr>
          <a:lstStyle/>
          <a:p>
            <a:pPr marR="428720" algn="ctr">
              <a:lnSpc>
                <a:spcPts val="4547"/>
              </a:lnSpc>
              <a:spcBef>
                <a:spcPts val="110"/>
              </a:spcBef>
            </a:pPr>
            <a:r>
              <a:rPr spc="-5" dirty="0"/>
              <a:t>Cost</a:t>
            </a:r>
            <a:r>
              <a:rPr spc="-37" dirty="0"/>
              <a:t> </a:t>
            </a:r>
            <a:r>
              <a:rPr dirty="0"/>
              <a:t>Estimation</a:t>
            </a:r>
          </a:p>
          <a:p>
            <a:pPr marL="13335">
              <a:lnSpc>
                <a:spcPts val="4547"/>
              </a:lnSpc>
              <a:tabLst>
                <a:tab pos="3498437" algn="l"/>
              </a:tabLst>
            </a:pPr>
            <a:r>
              <a:rPr spc="-73" dirty="0">
                <a:latin typeface="Times New Roman"/>
                <a:cs typeface="Times New Roman"/>
              </a:rPr>
              <a:t>I</a:t>
            </a:r>
            <a:r>
              <a:rPr spc="482" dirty="0">
                <a:latin typeface="Times New Roman"/>
                <a:cs typeface="Times New Roman"/>
              </a:rPr>
              <a:t>m</a:t>
            </a:r>
            <a:r>
              <a:rPr dirty="0">
                <a:latin typeface="Times New Roman"/>
                <a:cs typeface="Times New Roman"/>
              </a:rPr>
              <a:t>p</a:t>
            </a:r>
            <a:r>
              <a:rPr spc="-451" dirty="0">
                <a:latin typeface="Times New Roman"/>
                <a:cs typeface="Times New Roman"/>
              </a:rPr>
              <a:t> </a:t>
            </a:r>
            <a:r>
              <a:rPr spc="231" dirty="0">
                <a:latin typeface="Times New Roman"/>
                <a:cs typeface="Times New Roman"/>
              </a:rPr>
              <a:t>r</a:t>
            </a:r>
            <a:r>
              <a:rPr spc="482" dirty="0">
                <a:latin typeface="Times New Roman"/>
                <a:cs typeface="Times New Roman"/>
              </a:rPr>
              <a:t>o</a:t>
            </a:r>
            <a:r>
              <a:rPr spc="179" dirty="0">
                <a:latin typeface="Times New Roman"/>
                <a:cs typeface="Times New Roman"/>
              </a:rPr>
              <a:t>v</a:t>
            </a:r>
            <a:r>
              <a:rPr dirty="0">
                <a:latin typeface="Times New Roman"/>
                <a:cs typeface="Times New Roman"/>
              </a:rPr>
              <a:t>e</a:t>
            </a:r>
            <a:r>
              <a:rPr spc="-368" dirty="0">
                <a:latin typeface="Times New Roman"/>
                <a:cs typeface="Times New Roman"/>
              </a:rPr>
              <a:t> </a:t>
            </a:r>
            <a:r>
              <a:rPr spc="482" dirty="0">
                <a:latin typeface="Times New Roman"/>
                <a:cs typeface="Times New Roman"/>
              </a:rPr>
              <a:t>m</a:t>
            </a:r>
            <a:r>
              <a:rPr dirty="0">
                <a:latin typeface="Times New Roman"/>
                <a:cs typeface="Times New Roman"/>
              </a:rPr>
              <a:t>e</a:t>
            </a:r>
            <a:r>
              <a:rPr spc="-368" dirty="0">
                <a:latin typeface="Times New Roman"/>
                <a:cs typeface="Times New Roman"/>
              </a:rPr>
              <a:t> </a:t>
            </a:r>
            <a:r>
              <a:rPr spc="383" dirty="0">
                <a:latin typeface="Times New Roman"/>
                <a:cs typeface="Times New Roman"/>
              </a:rPr>
              <a:t>n</a:t>
            </a:r>
            <a:r>
              <a:rPr dirty="0">
                <a:latin typeface="Times New Roman"/>
                <a:cs typeface="Times New Roman"/>
              </a:rPr>
              <a:t>t	</a:t>
            </a:r>
            <a:r>
              <a:rPr spc="399" dirty="0">
                <a:latin typeface="Times New Roman"/>
                <a:cs typeface="Times New Roman"/>
              </a:rPr>
              <a:t>P</a:t>
            </a:r>
            <a:r>
              <a:rPr spc="231" dirty="0">
                <a:latin typeface="Times New Roman"/>
                <a:cs typeface="Times New Roman"/>
              </a:rPr>
              <a:t>r</a:t>
            </a:r>
            <a:r>
              <a:rPr spc="482" dirty="0">
                <a:latin typeface="Times New Roman"/>
                <a:cs typeface="Times New Roman"/>
              </a:rPr>
              <a:t>o</a:t>
            </a:r>
            <a:r>
              <a:rPr dirty="0">
                <a:latin typeface="Times New Roman"/>
                <a:cs typeface="Times New Roman"/>
              </a:rPr>
              <a:t>c</a:t>
            </a:r>
            <a:r>
              <a:rPr spc="-441" dirty="0">
                <a:latin typeface="Times New Roman"/>
                <a:cs typeface="Times New Roman"/>
              </a:rPr>
              <a:t> </a:t>
            </a:r>
            <a:r>
              <a:rPr dirty="0">
                <a:latin typeface="Times New Roman"/>
                <a:cs typeface="Times New Roman"/>
              </a:rPr>
              <a:t>e</a:t>
            </a:r>
            <a:r>
              <a:rPr spc="-368" dirty="0">
                <a:latin typeface="Times New Roman"/>
                <a:cs typeface="Times New Roman"/>
              </a:rPr>
              <a:t> </a:t>
            </a:r>
            <a:r>
              <a:rPr dirty="0">
                <a:latin typeface="Times New Roman"/>
                <a:cs typeface="Times New Roman"/>
              </a:rPr>
              <a:t>s</a:t>
            </a:r>
            <a:r>
              <a:rPr spc="-389" dirty="0">
                <a:latin typeface="Times New Roman"/>
                <a:cs typeface="Times New Roman"/>
              </a:rPr>
              <a:t> </a:t>
            </a:r>
            <a:r>
              <a:rPr dirty="0">
                <a:latin typeface="Times New Roman"/>
                <a:cs typeface="Times New Roman"/>
              </a:rPr>
              <a:t>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8954" y="1636360"/>
            <a:ext cx="11452098" cy="5251919"/>
          </a:xfrm>
          <a:prstGeom prst="rect">
            <a:avLst/>
          </a:prstGeom>
        </p:spPr>
        <p:txBody>
          <a:bodyPr vert="horz" wrap="square" lIns="0" tIns="14002" rIns="0" bIns="0" rtlCol="0">
            <a:spAutoFit/>
          </a:bodyPr>
          <a:lstStyle/>
          <a:p>
            <a:pPr marL="13335" defTabSz="960120">
              <a:lnSpc>
                <a:spcPts val="2394"/>
              </a:lnSpc>
              <a:spcBef>
                <a:spcPts val="110"/>
              </a:spcBef>
            </a:pPr>
            <a:r>
              <a:rPr sz="2100" dirty="0">
                <a:solidFill>
                  <a:srgbClr val="072940"/>
                </a:solidFill>
                <a:latin typeface="Arial"/>
                <a:cs typeface="Arial"/>
              </a:rPr>
              <a:t>Workgroup</a:t>
            </a:r>
            <a:r>
              <a:rPr sz="2100" spc="5" dirty="0">
                <a:solidFill>
                  <a:srgbClr val="072940"/>
                </a:solidFill>
                <a:latin typeface="Arial"/>
                <a:cs typeface="Arial"/>
              </a:rPr>
              <a:t> </a:t>
            </a:r>
            <a:r>
              <a:rPr sz="2100" spc="-5" dirty="0">
                <a:solidFill>
                  <a:srgbClr val="072940"/>
                </a:solidFill>
                <a:latin typeface="Arial"/>
                <a:cs typeface="Arial"/>
              </a:rPr>
              <a:t>of</a:t>
            </a:r>
            <a:r>
              <a:rPr sz="2100" spc="5" dirty="0">
                <a:solidFill>
                  <a:srgbClr val="072940"/>
                </a:solidFill>
                <a:latin typeface="Arial"/>
                <a:cs typeface="Arial"/>
              </a:rPr>
              <a:t> </a:t>
            </a:r>
            <a:r>
              <a:rPr sz="2100" spc="-5" dirty="0">
                <a:solidFill>
                  <a:srgbClr val="072940"/>
                </a:solidFill>
                <a:latin typeface="Arial"/>
                <a:cs typeface="Arial"/>
              </a:rPr>
              <a:t>NCDOT</a:t>
            </a:r>
            <a:r>
              <a:rPr sz="2100" spc="5" dirty="0">
                <a:solidFill>
                  <a:srgbClr val="072940"/>
                </a:solidFill>
                <a:latin typeface="Arial"/>
                <a:cs typeface="Arial"/>
              </a:rPr>
              <a:t> </a:t>
            </a:r>
            <a:r>
              <a:rPr sz="2100" dirty="0">
                <a:solidFill>
                  <a:srgbClr val="072940"/>
                </a:solidFill>
                <a:latin typeface="Arial"/>
                <a:cs typeface="Arial"/>
              </a:rPr>
              <a:t>staff</a:t>
            </a:r>
            <a:r>
              <a:rPr sz="2100" spc="5" dirty="0">
                <a:solidFill>
                  <a:srgbClr val="072940"/>
                </a:solidFill>
                <a:latin typeface="Arial"/>
                <a:cs typeface="Arial"/>
              </a:rPr>
              <a:t> </a:t>
            </a:r>
            <a:r>
              <a:rPr sz="2100" dirty="0">
                <a:solidFill>
                  <a:srgbClr val="072940"/>
                </a:solidFill>
                <a:latin typeface="Arial"/>
                <a:cs typeface="Arial"/>
              </a:rPr>
              <a:t>reviewed</a:t>
            </a:r>
            <a:r>
              <a:rPr sz="2100" spc="5" dirty="0">
                <a:solidFill>
                  <a:srgbClr val="072940"/>
                </a:solidFill>
                <a:latin typeface="Arial"/>
                <a:cs typeface="Arial"/>
              </a:rPr>
              <a:t> </a:t>
            </a:r>
            <a:r>
              <a:rPr sz="2100" spc="-5" dirty="0">
                <a:solidFill>
                  <a:srgbClr val="072940"/>
                </a:solidFill>
                <a:latin typeface="Arial"/>
                <a:cs typeface="Arial"/>
              </a:rPr>
              <a:t>existing</a:t>
            </a:r>
            <a:r>
              <a:rPr sz="2100" spc="5" dirty="0">
                <a:solidFill>
                  <a:srgbClr val="072940"/>
                </a:solidFill>
                <a:latin typeface="Arial"/>
                <a:cs typeface="Arial"/>
              </a:rPr>
              <a:t> </a:t>
            </a:r>
            <a:r>
              <a:rPr sz="2100" dirty="0">
                <a:solidFill>
                  <a:srgbClr val="072940"/>
                </a:solidFill>
                <a:latin typeface="Arial"/>
                <a:cs typeface="Arial"/>
              </a:rPr>
              <a:t>cost</a:t>
            </a:r>
            <a:r>
              <a:rPr sz="2100" spc="5" dirty="0">
                <a:solidFill>
                  <a:srgbClr val="072940"/>
                </a:solidFill>
                <a:latin typeface="Arial"/>
                <a:cs typeface="Arial"/>
              </a:rPr>
              <a:t> </a:t>
            </a:r>
            <a:r>
              <a:rPr sz="2100" spc="-5" dirty="0">
                <a:solidFill>
                  <a:srgbClr val="072940"/>
                </a:solidFill>
                <a:latin typeface="Arial"/>
                <a:cs typeface="Arial"/>
              </a:rPr>
              <a:t>estimation</a:t>
            </a:r>
            <a:r>
              <a:rPr sz="2100" spc="5" dirty="0">
                <a:solidFill>
                  <a:srgbClr val="072940"/>
                </a:solidFill>
                <a:latin typeface="Arial"/>
                <a:cs typeface="Arial"/>
              </a:rPr>
              <a:t> </a:t>
            </a:r>
            <a:r>
              <a:rPr sz="2100" spc="-5" dirty="0">
                <a:solidFill>
                  <a:srgbClr val="072940"/>
                </a:solidFill>
                <a:latin typeface="Arial"/>
                <a:cs typeface="Arial"/>
              </a:rPr>
              <a:t>process</a:t>
            </a:r>
            <a:r>
              <a:rPr sz="2100" spc="5" dirty="0">
                <a:solidFill>
                  <a:srgbClr val="072940"/>
                </a:solidFill>
                <a:latin typeface="Arial"/>
                <a:cs typeface="Arial"/>
              </a:rPr>
              <a:t> </a:t>
            </a:r>
            <a:r>
              <a:rPr sz="2100" spc="-5" dirty="0">
                <a:solidFill>
                  <a:srgbClr val="072940"/>
                </a:solidFill>
                <a:latin typeface="Arial"/>
                <a:cs typeface="Arial"/>
              </a:rPr>
              <a:t>and</a:t>
            </a:r>
            <a:r>
              <a:rPr sz="2100" spc="5" dirty="0">
                <a:solidFill>
                  <a:srgbClr val="072940"/>
                </a:solidFill>
                <a:latin typeface="Arial"/>
                <a:cs typeface="Arial"/>
              </a:rPr>
              <a:t> </a:t>
            </a:r>
            <a:r>
              <a:rPr sz="2100" dirty="0">
                <a:solidFill>
                  <a:srgbClr val="072940"/>
                </a:solidFill>
                <a:latin typeface="Arial"/>
                <a:cs typeface="Arial"/>
              </a:rPr>
              <a:t>made</a:t>
            </a:r>
            <a:endParaRPr sz="2100">
              <a:solidFill>
                <a:prstClr val="black"/>
              </a:solidFill>
              <a:latin typeface="Arial"/>
              <a:cs typeface="Arial"/>
            </a:endParaRPr>
          </a:p>
          <a:p>
            <a:pPr marL="13335" defTabSz="960120">
              <a:lnSpc>
                <a:spcPts val="2394"/>
              </a:lnSpc>
            </a:pPr>
            <a:r>
              <a:rPr sz="2100" spc="79" dirty="0">
                <a:solidFill>
                  <a:srgbClr val="072940"/>
                </a:solidFill>
                <a:latin typeface="Times New Roman"/>
                <a:cs typeface="Times New Roman"/>
              </a:rPr>
              <a:t>r</a:t>
            </a:r>
            <a:r>
              <a:rPr sz="2100" dirty="0">
                <a:solidFill>
                  <a:srgbClr val="072940"/>
                </a:solidFill>
                <a:latin typeface="Times New Roman"/>
                <a:cs typeface="Times New Roman"/>
              </a:rPr>
              <a:t>e</a:t>
            </a:r>
            <a:r>
              <a:rPr sz="2100" spc="-240" dirty="0">
                <a:solidFill>
                  <a:srgbClr val="072940"/>
                </a:solidFill>
                <a:latin typeface="Times New Roman"/>
                <a:cs typeface="Times New Roman"/>
              </a:rPr>
              <a:t> </a:t>
            </a:r>
            <a:r>
              <a:rPr sz="2100" spc="236" dirty="0">
                <a:solidFill>
                  <a:srgbClr val="072940"/>
                </a:solidFill>
                <a:latin typeface="Times New Roman"/>
                <a:cs typeface="Times New Roman"/>
              </a:rPr>
              <a:t>c</a:t>
            </a:r>
            <a:r>
              <a:rPr sz="2100" spc="221" dirty="0">
                <a:solidFill>
                  <a:srgbClr val="072940"/>
                </a:solidFill>
                <a:latin typeface="Times New Roman"/>
                <a:cs typeface="Times New Roman"/>
              </a:rPr>
              <a:t>o</a:t>
            </a:r>
            <a:r>
              <a:rPr sz="2100" spc="210" dirty="0">
                <a:solidFill>
                  <a:srgbClr val="072940"/>
                </a:solidFill>
                <a:latin typeface="Times New Roman"/>
                <a:cs typeface="Times New Roman"/>
              </a:rPr>
              <a:t>mm</a:t>
            </a:r>
            <a:r>
              <a:rPr sz="2100" dirty="0">
                <a:solidFill>
                  <a:srgbClr val="072940"/>
                </a:solidFill>
                <a:latin typeface="Times New Roman"/>
                <a:cs typeface="Times New Roman"/>
              </a:rPr>
              <a:t>e</a:t>
            </a:r>
            <a:r>
              <a:rPr sz="2100" spc="-240" dirty="0">
                <a:solidFill>
                  <a:srgbClr val="072940"/>
                </a:solidFill>
                <a:latin typeface="Times New Roman"/>
                <a:cs typeface="Times New Roman"/>
              </a:rPr>
              <a:t> </a:t>
            </a:r>
            <a:r>
              <a:rPr sz="2100" spc="168" dirty="0">
                <a:solidFill>
                  <a:srgbClr val="072940"/>
                </a:solidFill>
                <a:latin typeface="Times New Roman"/>
                <a:cs typeface="Times New Roman"/>
              </a:rPr>
              <a:t>n</a:t>
            </a:r>
            <a:r>
              <a:rPr sz="2100" spc="231" dirty="0">
                <a:solidFill>
                  <a:srgbClr val="072940"/>
                </a:solidFill>
                <a:latin typeface="Times New Roman"/>
                <a:cs typeface="Times New Roman"/>
              </a:rPr>
              <a:t>d</a:t>
            </a:r>
            <a:r>
              <a:rPr sz="2100" spc="221" dirty="0">
                <a:solidFill>
                  <a:srgbClr val="072940"/>
                </a:solidFill>
                <a:latin typeface="Times New Roman"/>
                <a:cs typeface="Times New Roman"/>
              </a:rPr>
              <a:t>a</a:t>
            </a:r>
            <a:r>
              <a:rPr sz="2100" spc="257" dirty="0">
                <a:solidFill>
                  <a:srgbClr val="072940"/>
                </a:solidFill>
                <a:latin typeface="Times New Roman"/>
                <a:cs typeface="Times New Roman"/>
              </a:rPr>
              <a:t>t</a:t>
            </a:r>
            <a:r>
              <a:rPr sz="2100" spc="-32" dirty="0">
                <a:solidFill>
                  <a:srgbClr val="072940"/>
                </a:solidFill>
                <a:latin typeface="Times New Roman"/>
                <a:cs typeface="Times New Roman"/>
              </a:rPr>
              <a:t>i</a:t>
            </a:r>
            <a:r>
              <a:rPr sz="2100" spc="205" dirty="0">
                <a:solidFill>
                  <a:srgbClr val="072940"/>
                </a:solidFill>
                <a:latin typeface="Times New Roman"/>
                <a:cs typeface="Times New Roman"/>
              </a:rPr>
              <a:t>o</a:t>
            </a:r>
            <a:r>
              <a:rPr sz="2100" spc="168" dirty="0">
                <a:solidFill>
                  <a:srgbClr val="072940"/>
                </a:solidFill>
                <a:latin typeface="Times New Roman"/>
                <a:cs typeface="Times New Roman"/>
              </a:rPr>
              <a:t>n</a:t>
            </a:r>
            <a:r>
              <a:rPr sz="2100" dirty="0">
                <a:solidFill>
                  <a:srgbClr val="072940"/>
                </a:solidFill>
                <a:latin typeface="Times New Roman"/>
                <a:cs typeface="Times New Roman"/>
              </a:rPr>
              <a:t>s </a:t>
            </a:r>
            <a:r>
              <a:rPr sz="2100" spc="-68" dirty="0">
                <a:solidFill>
                  <a:srgbClr val="072940"/>
                </a:solidFill>
                <a:latin typeface="Times New Roman"/>
                <a:cs typeface="Times New Roman"/>
              </a:rPr>
              <a:t> </a:t>
            </a:r>
            <a:r>
              <a:rPr sz="2100" spc="63" dirty="0">
                <a:solidFill>
                  <a:srgbClr val="072940"/>
                </a:solidFill>
                <a:latin typeface="Times New Roman"/>
                <a:cs typeface="Times New Roman"/>
              </a:rPr>
              <a:t>f</a:t>
            </a:r>
            <a:r>
              <a:rPr sz="2100" spc="221" dirty="0">
                <a:solidFill>
                  <a:srgbClr val="072940"/>
                </a:solidFill>
                <a:latin typeface="Times New Roman"/>
                <a:cs typeface="Times New Roman"/>
              </a:rPr>
              <a:t>o</a:t>
            </a:r>
            <a:r>
              <a:rPr sz="2100" dirty="0">
                <a:solidFill>
                  <a:srgbClr val="072940"/>
                </a:solidFill>
                <a:latin typeface="Times New Roman"/>
                <a:cs typeface="Times New Roman"/>
              </a:rPr>
              <a:t>r </a:t>
            </a:r>
            <a:r>
              <a:rPr sz="2100" spc="-240" dirty="0">
                <a:solidFill>
                  <a:srgbClr val="072940"/>
                </a:solidFill>
                <a:latin typeface="Times New Roman"/>
                <a:cs typeface="Times New Roman"/>
              </a:rPr>
              <a:t> </a:t>
            </a:r>
            <a:r>
              <a:rPr sz="2100" spc="-32" dirty="0">
                <a:solidFill>
                  <a:srgbClr val="072940"/>
                </a:solidFill>
                <a:latin typeface="Times New Roman"/>
                <a:cs typeface="Times New Roman"/>
              </a:rPr>
              <a:t>i</a:t>
            </a:r>
            <a:r>
              <a:rPr sz="2100" spc="210" dirty="0">
                <a:solidFill>
                  <a:srgbClr val="072940"/>
                </a:solidFill>
                <a:latin typeface="Times New Roman"/>
                <a:cs typeface="Times New Roman"/>
              </a:rPr>
              <a:t>m</a:t>
            </a:r>
            <a:r>
              <a:rPr sz="2100" spc="240" dirty="0">
                <a:solidFill>
                  <a:srgbClr val="072940"/>
                </a:solidFill>
                <a:latin typeface="Times New Roman"/>
                <a:cs typeface="Times New Roman"/>
              </a:rPr>
              <a:t>p</a:t>
            </a:r>
            <a:r>
              <a:rPr sz="2100" spc="79" dirty="0">
                <a:solidFill>
                  <a:srgbClr val="072940"/>
                </a:solidFill>
                <a:latin typeface="Times New Roman"/>
                <a:cs typeface="Times New Roman"/>
              </a:rPr>
              <a:t>r</a:t>
            </a:r>
            <a:r>
              <a:rPr sz="2100" spc="221" dirty="0">
                <a:solidFill>
                  <a:srgbClr val="072940"/>
                </a:solidFill>
                <a:latin typeface="Times New Roman"/>
                <a:cs typeface="Times New Roman"/>
              </a:rPr>
              <a:t>o</a:t>
            </a:r>
            <a:r>
              <a:rPr sz="2100" spc="32" dirty="0">
                <a:solidFill>
                  <a:srgbClr val="072940"/>
                </a:solidFill>
                <a:latin typeface="Times New Roman"/>
                <a:cs typeface="Times New Roman"/>
              </a:rPr>
              <a:t>v</a:t>
            </a:r>
            <a:r>
              <a:rPr sz="2100" dirty="0">
                <a:solidFill>
                  <a:srgbClr val="072940"/>
                </a:solidFill>
                <a:latin typeface="Times New Roman"/>
                <a:cs typeface="Times New Roman"/>
              </a:rPr>
              <a:t>e</a:t>
            </a:r>
            <a:r>
              <a:rPr sz="2100" spc="-240" dirty="0">
                <a:solidFill>
                  <a:srgbClr val="072940"/>
                </a:solidFill>
                <a:latin typeface="Times New Roman"/>
                <a:cs typeface="Times New Roman"/>
              </a:rPr>
              <a:t> </a:t>
            </a:r>
            <a:r>
              <a:rPr sz="2100" spc="210" dirty="0">
                <a:solidFill>
                  <a:srgbClr val="072940"/>
                </a:solidFill>
                <a:latin typeface="Times New Roman"/>
                <a:cs typeface="Times New Roman"/>
              </a:rPr>
              <a:t>m</a:t>
            </a:r>
            <a:r>
              <a:rPr sz="2100" dirty="0">
                <a:solidFill>
                  <a:srgbClr val="072940"/>
                </a:solidFill>
                <a:latin typeface="Times New Roman"/>
                <a:cs typeface="Times New Roman"/>
              </a:rPr>
              <a:t>e</a:t>
            </a:r>
            <a:r>
              <a:rPr sz="2100" spc="-240" dirty="0">
                <a:solidFill>
                  <a:srgbClr val="072940"/>
                </a:solidFill>
                <a:latin typeface="Times New Roman"/>
                <a:cs typeface="Times New Roman"/>
              </a:rPr>
              <a:t> </a:t>
            </a:r>
            <a:r>
              <a:rPr sz="2100" spc="168" dirty="0">
                <a:solidFill>
                  <a:srgbClr val="072940"/>
                </a:solidFill>
                <a:latin typeface="Times New Roman"/>
                <a:cs typeface="Times New Roman"/>
              </a:rPr>
              <a:t>n</a:t>
            </a:r>
            <a:r>
              <a:rPr sz="2100" spc="257" dirty="0">
                <a:solidFill>
                  <a:srgbClr val="072940"/>
                </a:solidFill>
                <a:latin typeface="Times New Roman"/>
                <a:cs typeface="Times New Roman"/>
              </a:rPr>
              <a:t>t</a:t>
            </a:r>
            <a:r>
              <a:rPr sz="2100" dirty="0">
                <a:solidFill>
                  <a:srgbClr val="072940"/>
                </a:solidFill>
                <a:latin typeface="Times New Roman"/>
                <a:cs typeface="Times New Roman"/>
              </a:rPr>
              <a:t>s</a:t>
            </a:r>
            <a:endParaRPr sz="2100">
              <a:solidFill>
                <a:prstClr val="black"/>
              </a:solidFill>
              <a:latin typeface="Times New Roman"/>
              <a:cs typeface="Times New Roman"/>
            </a:endParaRPr>
          </a:p>
          <a:p>
            <a:pPr defTabSz="960120">
              <a:spcBef>
                <a:spcPts val="16"/>
              </a:spcBef>
            </a:pPr>
            <a:endParaRPr sz="3203">
              <a:solidFill>
                <a:prstClr val="black"/>
              </a:solidFill>
              <a:latin typeface="Times New Roman"/>
              <a:cs typeface="Times New Roman"/>
            </a:endParaRPr>
          </a:p>
          <a:p>
            <a:pPr marL="13335" defTabSz="960120">
              <a:spcBef>
                <a:spcPts val="5"/>
              </a:spcBef>
            </a:pPr>
            <a:r>
              <a:rPr sz="2100" spc="53" dirty="0">
                <a:solidFill>
                  <a:srgbClr val="072940"/>
                </a:solidFill>
                <a:latin typeface="Times New Roman"/>
                <a:cs typeface="Times New Roman"/>
              </a:rPr>
              <a:t>M</a:t>
            </a:r>
            <a:r>
              <a:rPr sz="2100" spc="236" dirty="0">
                <a:solidFill>
                  <a:srgbClr val="072940"/>
                </a:solidFill>
                <a:latin typeface="Times New Roman"/>
                <a:cs typeface="Times New Roman"/>
              </a:rPr>
              <a:t>a</a:t>
            </a:r>
            <a:r>
              <a:rPr sz="2100" spc="-32" dirty="0">
                <a:solidFill>
                  <a:srgbClr val="072940"/>
                </a:solidFill>
                <a:latin typeface="Times New Roman"/>
                <a:cs typeface="Times New Roman"/>
              </a:rPr>
              <a:t>j</a:t>
            </a:r>
            <a:r>
              <a:rPr sz="2100" spc="221" dirty="0">
                <a:solidFill>
                  <a:srgbClr val="072940"/>
                </a:solidFill>
                <a:latin typeface="Times New Roman"/>
                <a:cs typeface="Times New Roman"/>
              </a:rPr>
              <a:t>o</a:t>
            </a:r>
            <a:r>
              <a:rPr sz="2100" dirty="0">
                <a:solidFill>
                  <a:srgbClr val="072940"/>
                </a:solidFill>
                <a:latin typeface="Times New Roman"/>
                <a:cs typeface="Times New Roman"/>
              </a:rPr>
              <a:t>r</a:t>
            </a:r>
            <a:r>
              <a:rPr sz="2100" spc="247" dirty="0">
                <a:solidFill>
                  <a:srgbClr val="072940"/>
                </a:solidFill>
                <a:latin typeface="Times New Roman"/>
                <a:cs typeface="Times New Roman"/>
              </a:rPr>
              <a:t> </a:t>
            </a:r>
            <a:r>
              <a:rPr sz="2100" spc="73" dirty="0">
                <a:solidFill>
                  <a:srgbClr val="072940"/>
                </a:solidFill>
                <a:latin typeface="Times New Roman"/>
                <a:cs typeface="Times New Roman"/>
              </a:rPr>
              <a:t>F</a:t>
            </a:r>
            <a:r>
              <a:rPr sz="2100" spc="-32" dirty="0">
                <a:solidFill>
                  <a:srgbClr val="072940"/>
                </a:solidFill>
                <a:latin typeface="Times New Roman"/>
                <a:cs typeface="Times New Roman"/>
              </a:rPr>
              <a:t>i</a:t>
            </a:r>
            <a:r>
              <a:rPr sz="2100" spc="168" dirty="0">
                <a:solidFill>
                  <a:srgbClr val="072940"/>
                </a:solidFill>
                <a:latin typeface="Times New Roman"/>
                <a:cs typeface="Times New Roman"/>
              </a:rPr>
              <a:t>n</a:t>
            </a:r>
            <a:r>
              <a:rPr sz="2100" spc="231" dirty="0">
                <a:solidFill>
                  <a:srgbClr val="072940"/>
                </a:solidFill>
                <a:latin typeface="Times New Roman"/>
                <a:cs typeface="Times New Roman"/>
              </a:rPr>
              <a:t>d</a:t>
            </a:r>
            <a:r>
              <a:rPr sz="2100" spc="-32" dirty="0">
                <a:solidFill>
                  <a:srgbClr val="072940"/>
                </a:solidFill>
                <a:latin typeface="Times New Roman"/>
                <a:cs typeface="Times New Roman"/>
              </a:rPr>
              <a:t>i</a:t>
            </a:r>
            <a:r>
              <a:rPr sz="2100" spc="168" dirty="0">
                <a:solidFill>
                  <a:srgbClr val="072940"/>
                </a:solidFill>
                <a:latin typeface="Times New Roman"/>
                <a:cs typeface="Times New Roman"/>
              </a:rPr>
              <a:t>n</a:t>
            </a:r>
            <a:r>
              <a:rPr sz="2100" spc="158" dirty="0">
                <a:solidFill>
                  <a:srgbClr val="072940"/>
                </a:solidFill>
                <a:latin typeface="Times New Roman"/>
                <a:cs typeface="Times New Roman"/>
              </a:rPr>
              <a:t>g</a:t>
            </a:r>
            <a:r>
              <a:rPr sz="2100" dirty="0">
                <a:solidFill>
                  <a:srgbClr val="072940"/>
                </a:solidFill>
                <a:latin typeface="Times New Roman"/>
                <a:cs typeface="Times New Roman"/>
              </a:rPr>
              <a:t>s</a:t>
            </a:r>
            <a:r>
              <a:rPr sz="2100" spc="-226" dirty="0">
                <a:solidFill>
                  <a:srgbClr val="072940"/>
                </a:solidFill>
                <a:latin typeface="Times New Roman"/>
                <a:cs typeface="Times New Roman"/>
              </a:rPr>
              <a:t> </a:t>
            </a:r>
            <a:r>
              <a:rPr sz="2100" dirty="0">
                <a:solidFill>
                  <a:srgbClr val="072940"/>
                </a:solidFill>
                <a:latin typeface="Times New Roman"/>
                <a:cs typeface="Times New Roman"/>
              </a:rPr>
              <a:t>:</a:t>
            </a:r>
            <a:endParaRPr sz="2100">
              <a:solidFill>
                <a:prstClr val="black"/>
              </a:solidFill>
              <a:latin typeface="Times New Roman"/>
              <a:cs typeface="Times New Roman"/>
            </a:endParaRPr>
          </a:p>
          <a:p>
            <a:pPr marL="283369" indent="-270701" defTabSz="960120">
              <a:spcBef>
                <a:spcPts val="578"/>
              </a:spcBef>
              <a:buFont typeface="Arial"/>
              <a:buChar char="•"/>
              <a:tabLst>
                <a:tab pos="283369" algn="l"/>
                <a:tab pos="284036" algn="l"/>
              </a:tabLst>
            </a:pPr>
            <a:r>
              <a:rPr sz="2100" spc="116" dirty="0">
                <a:solidFill>
                  <a:srgbClr val="072940"/>
                </a:solidFill>
                <a:latin typeface="Times New Roman"/>
                <a:cs typeface="Times New Roman"/>
              </a:rPr>
              <a:t>G</a:t>
            </a:r>
            <a:r>
              <a:rPr sz="2100" spc="-89" dirty="0">
                <a:solidFill>
                  <a:srgbClr val="072940"/>
                </a:solidFill>
                <a:latin typeface="Times New Roman"/>
                <a:cs typeface="Times New Roman"/>
              </a:rPr>
              <a:t>I</a:t>
            </a:r>
            <a:r>
              <a:rPr sz="2100" dirty="0">
                <a:solidFill>
                  <a:srgbClr val="072940"/>
                </a:solidFill>
                <a:latin typeface="Times New Roman"/>
                <a:cs typeface="Times New Roman"/>
              </a:rPr>
              <a:t>S</a:t>
            </a:r>
            <a:r>
              <a:rPr sz="2100" spc="-163" dirty="0">
                <a:solidFill>
                  <a:srgbClr val="072940"/>
                </a:solidFill>
                <a:latin typeface="Times New Roman"/>
                <a:cs typeface="Times New Roman"/>
              </a:rPr>
              <a:t> </a:t>
            </a:r>
            <a:r>
              <a:rPr sz="2100" spc="16" dirty="0">
                <a:solidFill>
                  <a:srgbClr val="072940"/>
                </a:solidFill>
                <a:latin typeface="Times New Roman"/>
                <a:cs typeface="Times New Roman"/>
              </a:rPr>
              <a:t>-</a:t>
            </a:r>
            <a:r>
              <a:rPr sz="2100" spc="221" dirty="0">
                <a:solidFill>
                  <a:srgbClr val="072940"/>
                </a:solidFill>
                <a:latin typeface="Times New Roman"/>
                <a:cs typeface="Times New Roman"/>
              </a:rPr>
              <a:t>b</a:t>
            </a:r>
            <a:r>
              <a:rPr sz="2100" spc="236" dirty="0">
                <a:solidFill>
                  <a:srgbClr val="072940"/>
                </a:solidFill>
                <a:latin typeface="Times New Roman"/>
                <a:cs typeface="Times New Roman"/>
              </a:rPr>
              <a:t>a</a:t>
            </a:r>
            <a:r>
              <a:rPr sz="2100" dirty="0">
                <a:solidFill>
                  <a:srgbClr val="072940"/>
                </a:solidFill>
                <a:latin typeface="Times New Roman"/>
                <a:cs typeface="Times New Roman"/>
              </a:rPr>
              <a:t>s</a:t>
            </a:r>
            <a:r>
              <a:rPr sz="2100" spc="-226" dirty="0">
                <a:solidFill>
                  <a:srgbClr val="072940"/>
                </a:solidFill>
                <a:latin typeface="Times New Roman"/>
                <a:cs typeface="Times New Roman"/>
              </a:rPr>
              <a:t> </a:t>
            </a:r>
            <a:r>
              <a:rPr sz="2100" dirty="0">
                <a:solidFill>
                  <a:srgbClr val="072940"/>
                </a:solidFill>
                <a:latin typeface="Times New Roman"/>
                <a:cs typeface="Times New Roman"/>
              </a:rPr>
              <a:t>e</a:t>
            </a:r>
            <a:r>
              <a:rPr sz="2100" spc="-240" dirty="0">
                <a:solidFill>
                  <a:srgbClr val="072940"/>
                </a:solidFill>
                <a:latin typeface="Times New Roman"/>
                <a:cs typeface="Times New Roman"/>
              </a:rPr>
              <a:t> </a:t>
            </a:r>
            <a:r>
              <a:rPr sz="2100" dirty="0">
                <a:solidFill>
                  <a:srgbClr val="072940"/>
                </a:solidFill>
                <a:latin typeface="Times New Roman"/>
                <a:cs typeface="Times New Roman"/>
              </a:rPr>
              <a:t>d </a:t>
            </a:r>
            <a:r>
              <a:rPr sz="2100" spc="-116" dirty="0">
                <a:solidFill>
                  <a:srgbClr val="072940"/>
                </a:solidFill>
                <a:latin typeface="Times New Roman"/>
                <a:cs typeface="Times New Roman"/>
              </a:rPr>
              <a:t> </a:t>
            </a:r>
            <a:r>
              <a:rPr sz="2100" spc="184" dirty="0">
                <a:solidFill>
                  <a:srgbClr val="072940"/>
                </a:solidFill>
                <a:latin typeface="Times New Roman"/>
                <a:cs typeface="Times New Roman"/>
              </a:rPr>
              <a:t>C</a:t>
            </a:r>
            <a:r>
              <a:rPr sz="2100" spc="221" dirty="0">
                <a:solidFill>
                  <a:srgbClr val="072940"/>
                </a:solidFill>
                <a:latin typeface="Times New Roman"/>
                <a:cs typeface="Times New Roman"/>
              </a:rPr>
              <a:t>o</a:t>
            </a:r>
            <a:r>
              <a:rPr sz="2100" dirty="0">
                <a:solidFill>
                  <a:srgbClr val="072940"/>
                </a:solidFill>
                <a:latin typeface="Times New Roman"/>
                <a:cs typeface="Times New Roman"/>
              </a:rPr>
              <a:t>s</a:t>
            </a:r>
            <a:r>
              <a:rPr sz="2100" spc="-226" dirty="0">
                <a:solidFill>
                  <a:srgbClr val="072940"/>
                </a:solidFill>
                <a:latin typeface="Times New Roman"/>
                <a:cs typeface="Times New Roman"/>
              </a:rPr>
              <a:t> </a:t>
            </a:r>
            <a:r>
              <a:rPr sz="2100" dirty="0">
                <a:solidFill>
                  <a:srgbClr val="072940"/>
                </a:solidFill>
                <a:latin typeface="Times New Roman"/>
                <a:cs typeface="Times New Roman"/>
              </a:rPr>
              <a:t>t </a:t>
            </a:r>
            <a:r>
              <a:rPr sz="2100" spc="-89" dirty="0">
                <a:solidFill>
                  <a:srgbClr val="072940"/>
                </a:solidFill>
                <a:latin typeface="Times New Roman"/>
                <a:cs typeface="Times New Roman"/>
              </a:rPr>
              <a:t> </a:t>
            </a:r>
            <a:r>
              <a:rPr sz="2100" spc="21" dirty="0">
                <a:solidFill>
                  <a:srgbClr val="072940"/>
                </a:solidFill>
                <a:latin typeface="Times New Roman"/>
                <a:cs typeface="Times New Roman"/>
              </a:rPr>
              <a:t>E</a:t>
            </a:r>
            <a:r>
              <a:rPr sz="2100" dirty="0">
                <a:solidFill>
                  <a:srgbClr val="072940"/>
                </a:solidFill>
                <a:latin typeface="Times New Roman"/>
                <a:cs typeface="Times New Roman"/>
              </a:rPr>
              <a:t>s</a:t>
            </a:r>
            <a:r>
              <a:rPr sz="2100" spc="-226" dirty="0">
                <a:solidFill>
                  <a:srgbClr val="072940"/>
                </a:solidFill>
                <a:latin typeface="Times New Roman"/>
                <a:cs typeface="Times New Roman"/>
              </a:rPr>
              <a:t> </a:t>
            </a:r>
            <a:r>
              <a:rPr sz="2100" dirty="0">
                <a:solidFill>
                  <a:srgbClr val="072940"/>
                </a:solidFill>
                <a:latin typeface="Times New Roman"/>
                <a:cs typeface="Times New Roman"/>
              </a:rPr>
              <a:t>t</a:t>
            </a:r>
            <a:r>
              <a:rPr sz="2100" spc="-267" dirty="0">
                <a:solidFill>
                  <a:srgbClr val="072940"/>
                </a:solidFill>
                <a:latin typeface="Times New Roman"/>
                <a:cs typeface="Times New Roman"/>
              </a:rPr>
              <a:t> </a:t>
            </a:r>
            <a:r>
              <a:rPr sz="2100" spc="-32" dirty="0">
                <a:solidFill>
                  <a:srgbClr val="072940"/>
                </a:solidFill>
                <a:latin typeface="Times New Roman"/>
                <a:cs typeface="Times New Roman"/>
              </a:rPr>
              <a:t>i</a:t>
            </a:r>
            <a:r>
              <a:rPr sz="2100" spc="214" dirty="0">
                <a:solidFill>
                  <a:srgbClr val="072940"/>
                </a:solidFill>
                <a:latin typeface="Times New Roman"/>
                <a:cs typeface="Times New Roman"/>
              </a:rPr>
              <a:t>m</a:t>
            </a:r>
            <a:r>
              <a:rPr sz="2100" spc="236" dirty="0">
                <a:solidFill>
                  <a:srgbClr val="072940"/>
                </a:solidFill>
                <a:latin typeface="Times New Roman"/>
                <a:cs typeface="Times New Roman"/>
              </a:rPr>
              <a:t>a</a:t>
            </a:r>
            <a:r>
              <a:rPr sz="2100" spc="257" dirty="0">
                <a:solidFill>
                  <a:srgbClr val="072940"/>
                </a:solidFill>
                <a:latin typeface="Times New Roman"/>
                <a:cs typeface="Times New Roman"/>
              </a:rPr>
              <a:t>t</a:t>
            </a:r>
            <a:r>
              <a:rPr sz="2100" spc="-32" dirty="0">
                <a:solidFill>
                  <a:srgbClr val="072940"/>
                </a:solidFill>
                <a:latin typeface="Times New Roman"/>
                <a:cs typeface="Times New Roman"/>
              </a:rPr>
              <a:t>i</a:t>
            </a:r>
            <a:r>
              <a:rPr sz="2100" spc="221" dirty="0">
                <a:solidFill>
                  <a:srgbClr val="072940"/>
                </a:solidFill>
                <a:latin typeface="Times New Roman"/>
                <a:cs typeface="Times New Roman"/>
              </a:rPr>
              <a:t>o</a:t>
            </a:r>
            <a:r>
              <a:rPr sz="2100" dirty="0">
                <a:solidFill>
                  <a:srgbClr val="072940"/>
                </a:solidFill>
                <a:latin typeface="Times New Roman"/>
                <a:cs typeface="Times New Roman"/>
              </a:rPr>
              <a:t>n </a:t>
            </a:r>
            <a:r>
              <a:rPr sz="2100" spc="-179" dirty="0">
                <a:solidFill>
                  <a:srgbClr val="072940"/>
                </a:solidFill>
                <a:latin typeface="Times New Roman"/>
                <a:cs typeface="Times New Roman"/>
              </a:rPr>
              <a:t> </a:t>
            </a:r>
            <a:r>
              <a:rPr sz="2100" spc="-63" dirty="0">
                <a:solidFill>
                  <a:srgbClr val="072940"/>
                </a:solidFill>
                <a:latin typeface="Times New Roman"/>
                <a:cs typeface="Times New Roman"/>
              </a:rPr>
              <a:t>T</a:t>
            </a:r>
            <a:r>
              <a:rPr sz="2100" spc="221" dirty="0">
                <a:solidFill>
                  <a:srgbClr val="072940"/>
                </a:solidFill>
                <a:latin typeface="Times New Roman"/>
                <a:cs typeface="Times New Roman"/>
              </a:rPr>
              <a:t>oo</a:t>
            </a:r>
            <a:r>
              <a:rPr sz="2100" dirty="0">
                <a:solidFill>
                  <a:srgbClr val="072940"/>
                </a:solidFill>
                <a:latin typeface="Times New Roman"/>
                <a:cs typeface="Times New Roman"/>
              </a:rPr>
              <a:t>l </a:t>
            </a:r>
            <a:r>
              <a:rPr sz="2100" spc="-263" dirty="0">
                <a:solidFill>
                  <a:srgbClr val="072940"/>
                </a:solidFill>
                <a:latin typeface="Times New Roman"/>
                <a:cs typeface="Times New Roman"/>
              </a:rPr>
              <a:t> </a:t>
            </a:r>
            <a:r>
              <a:rPr sz="2100" spc="79" dirty="0">
                <a:solidFill>
                  <a:srgbClr val="072940"/>
                </a:solidFill>
                <a:latin typeface="Times New Roman"/>
                <a:cs typeface="Times New Roman"/>
              </a:rPr>
              <a:t>r</a:t>
            </a:r>
            <a:r>
              <a:rPr sz="2100" dirty="0">
                <a:solidFill>
                  <a:srgbClr val="072940"/>
                </a:solidFill>
                <a:latin typeface="Times New Roman"/>
                <a:cs typeface="Times New Roman"/>
              </a:rPr>
              <a:t>e</a:t>
            </a:r>
            <a:r>
              <a:rPr sz="2100" spc="-240" dirty="0">
                <a:solidFill>
                  <a:srgbClr val="072940"/>
                </a:solidFill>
                <a:latin typeface="Times New Roman"/>
                <a:cs typeface="Times New Roman"/>
              </a:rPr>
              <a:t> </a:t>
            </a:r>
            <a:r>
              <a:rPr sz="2100" dirty="0">
                <a:solidFill>
                  <a:srgbClr val="072940"/>
                </a:solidFill>
                <a:latin typeface="Times New Roman"/>
                <a:cs typeface="Times New Roman"/>
              </a:rPr>
              <a:t>s</a:t>
            </a:r>
            <a:r>
              <a:rPr sz="2100" spc="-226" dirty="0">
                <a:solidFill>
                  <a:srgbClr val="072940"/>
                </a:solidFill>
                <a:latin typeface="Times New Roman"/>
                <a:cs typeface="Times New Roman"/>
              </a:rPr>
              <a:t> </a:t>
            </a:r>
            <a:r>
              <a:rPr sz="2100" spc="142" dirty="0">
                <a:solidFill>
                  <a:srgbClr val="072940"/>
                </a:solidFill>
                <a:latin typeface="Times New Roman"/>
                <a:cs typeface="Times New Roman"/>
              </a:rPr>
              <a:t>u</a:t>
            </a:r>
            <a:r>
              <a:rPr sz="2100" spc="79" dirty="0">
                <a:solidFill>
                  <a:srgbClr val="072940"/>
                </a:solidFill>
                <a:latin typeface="Times New Roman"/>
                <a:cs typeface="Times New Roman"/>
              </a:rPr>
              <a:t>l</a:t>
            </a:r>
            <a:r>
              <a:rPr sz="2100" dirty="0">
                <a:solidFill>
                  <a:srgbClr val="072940"/>
                </a:solidFill>
                <a:latin typeface="Times New Roman"/>
                <a:cs typeface="Times New Roman"/>
              </a:rPr>
              <a:t>t</a:t>
            </a:r>
            <a:r>
              <a:rPr sz="2100" spc="-267" dirty="0">
                <a:solidFill>
                  <a:srgbClr val="072940"/>
                </a:solidFill>
                <a:latin typeface="Times New Roman"/>
                <a:cs typeface="Times New Roman"/>
              </a:rPr>
              <a:t> </a:t>
            </a:r>
            <a:r>
              <a:rPr sz="2100" dirty="0">
                <a:solidFill>
                  <a:srgbClr val="072940"/>
                </a:solidFill>
                <a:latin typeface="Times New Roman"/>
                <a:cs typeface="Times New Roman"/>
              </a:rPr>
              <a:t>s </a:t>
            </a:r>
            <a:r>
              <a:rPr sz="2100" spc="-47" dirty="0">
                <a:solidFill>
                  <a:srgbClr val="072940"/>
                </a:solidFill>
                <a:latin typeface="Times New Roman"/>
                <a:cs typeface="Times New Roman"/>
              </a:rPr>
              <a:t> </a:t>
            </a:r>
            <a:r>
              <a:rPr sz="2100" spc="236" dirty="0">
                <a:solidFill>
                  <a:srgbClr val="072940"/>
                </a:solidFill>
                <a:latin typeface="Times New Roman"/>
                <a:cs typeface="Times New Roman"/>
              </a:rPr>
              <a:t>a</a:t>
            </a:r>
            <a:r>
              <a:rPr sz="2100" spc="79" dirty="0">
                <a:solidFill>
                  <a:srgbClr val="072940"/>
                </a:solidFill>
                <a:latin typeface="Times New Roman"/>
                <a:cs typeface="Times New Roman"/>
              </a:rPr>
              <a:t>r</a:t>
            </a:r>
            <a:r>
              <a:rPr sz="2100" dirty="0">
                <a:solidFill>
                  <a:srgbClr val="072940"/>
                </a:solidFill>
                <a:latin typeface="Times New Roman"/>
                <a:cs typeface="Times New Roman"/>
              </a:rPr>
              <a:t>e </a:t>
            </a:r>
            <a:r>
              <a:rPr sz="2100" spc="-32" dirty="0">
                <a:solidFill>
                  <a:srgbClr val="072940"/>
                </a:solidFill>
                <a:latin typeface="Times New Roman"/>
                <a:cs typeface="Times New Roman"/>
              </a:rPr>
              <a:t> </a:t>
            </a:r>
            <a:r>
              <a:rPr sz="2100" spc="221" dirty="0">
                <a:solidFill>
                  <a:srgbClr val="072940"/>
                </a:solidFill>
                <a:latin typeface="Times New Roman"/>
                <a:cs typeface="Times New Roman"/>
              </a:rPr>
              <a:t>o</a:t>
            </a:r>
            <a:r>
              <a:rPr sz="2100" spc="63" dirty="0">
                <a:solidFill>
                  <a:srgbClr val="072940"/>
                </a:solidFill>
                <a:latin typeface="Times New Roman"/>
                <a:cs typeface="Times New Roman"/>
              </a:rPr>
              <a:t>f</a:t>
            </a:r>
            <a:r>
              <a:rPr sz="2100" spc="257" dirty="0">
                <a:solidFill>
                  <a:srgbClr val="072940"/>
                </a:solidFill>
                <a:latin typeface="Times New Roman"/>
                <a:cs typeface="Times New Roman"/>
              </a:rPr>
              <a:t>t</a:t>
            </a:r>
            <a:r>
              <a:rPr sz="2100" dirty="0">
                <a:solidFill>
                  <a:srgbClr val="072940"/>
                </a:solidFill>
                <a:latin typeface="Times New Roman"/>
                <a:cs typeface="Times New Roman"/>
              </a:rPr>
              <a:t>e</a:t>
            </a:r>
            <a:r>
              <a:rPr sz="2100" spc="-240" dirty="0">
                <a:solidFill>
                  <a:srgbClr val="072940"/>
                </a:solidFill>
                <a:latin typeface="Times New Roman"/>
                <a:cs typeface="Times New Roman"/>
              </a:rPr>
              <a:t> </a:t>
            </a:r>
            <a:r>
              <a:rPr sz="2100" dirty="0">
                <a:solidFill>
                  <a:srgbClr val="072940"/>
                </a:solidFill>
                <a:latin typeface="Times New Roman"/>
                <a:cs typeface="Times New Roman"/>
              </a:rPr>
              <a:t>n </a:t>
            </a:r>
            <a:r>
              <a:rPr sz="2100" spc="-163" dirty="0">
                <a:solidFill>
                  <a:srgbClr val="072940"/>
                </a:solidFill>
                <a:latin typeface="Times New Roman"/>
                <a:cs typeface="Times New Roman"/>
              </a:rPr>
              <a:t> </a:t>
            </a:r>
            <a:r>
              <a:rPr sz="2100" spc="79" dirty="0">
                <a:solidFill>
                  <a:srgbClr val="072940"/>
                </a:solidFill>
                <a:latin typeface="Times New Roman"/>
                <a:cs typeface="Times New Roman"/>
              </a:rPr>
              <a:t>l</a:t>
            </a:r>
            <a:r>
              <a:rPr sz="2100" spc="221" dirty="0">
                <a:solidFill>
                  <a:srgbClr val="072940"/>
                </a:solidFill>
                <a:latin typeface="Times New Roman"/>
                <a:cs typeface="Times New Roman"/>
              </a:rPr>
              <a:t>o</a:t>
            </a:r>
            <a:r>
              <a:rPr sz="2100" dirty="0">
                <a:solidFill>
                  <a:srgbClr val="072940"/>
                </a:solidFill>
                <a:latin typeface="Times New Roman"/>
                <a:cs typeface="Times New Roman"/>
              </a:rPr>
              <a:t>w</a:t>
            </a:r>
            <a:r>
              <a:rPr sz="2100" spc="-305" dirty="0">
                <a:solidFill>
                  <a:srgbClr val="072940"/>
                </a:solidFill>
                <a:latin typeface="Times New Roman"/>
                <a:cs typeface="Times New Roman"/>
              </a:rPr>
              <a:t> </a:t>
            </a:r>
            <a:endParaRPr sz="2100">
              <a:solidFill>
                <a:prstClr val="black"/>
              </a:solidFill>
              <a:latin typeface="Times New Roman"/>
              <a:cs typeface="Times New Roman"/>
            </a:endParaRPr>
          </a:p>
          <a:p>
            <a:pPr marL="283369" marR="490061" indent="-270701" defTabSz="960120">
              <a:lnSpc>
                <a:spcPts val="2268"/>
              </a:lnSpc>
              <a:spcBef>
                <a:spcPts val="877"/>
              </a:spcBef>
              <a:buFont typeface="Arial"/>
              <a:buChar char="•"/>
              <a:tabLst>
                <a:tab pos="283369" algn="l"/>
                <a:tab pos="284036" algn="l"/>
              </a:tabLst>
            </a:pPr>
            <a:r>
              <a:rPr sz="2100" spc="47" dirty="0">
                <a:solidFill>
                  <a:srgbClr val="072940"/>
                </a:solidFill>
                <a:latin typeface="Times New Roman"/>
                <a:cs typeface="Times New Roman"/>
              </a:rPr>
              <a:t>Right </a:t>
            </a:r>
            <a:r>
              <a:rPr sz="2100" spc="105" dirty="0">
                <a:solidFill>
                  <a:srgbClr val="072940"/>
                </a:solidFill>
                <a:latin typeface="Times New Roman"/>
                <a:cs typeface="Times New Roman"/>
              </a:rPr>
              <a:t>of </a:t>
            </a:r>
            <a:r>
              <a:rPr sz="2100" spc="79" dirty="0">
                <a:solidFill>
                  <a:srgbClr val="072940"/>
                </a:solidFill>
                <a:latin typeface="Times New Roman"/>
                <a:cs typeface="Times New Roman"/>
              </a:rPr>
              <a:t>Way </a:t>
            </a:r>
            <a:r>
              <a:rPr sz="2100" spc="32" dirty="0">
                <a:solidFill>
                  <a:srgbClr val="072940"/>
                </a:solidFill>
                <a:latin typeface="Times New Roman"/>
                <a:cs typeface="Times New Roman"/>
              </a:rPr>
              <a:t>(ROW), </a:t>
            </a:r>
            <a:r>
              <a:rPr sz="2100" spc="58" dirty="0">
                <a:solidFill>
                  <a:srgbClr val="072940"/>
                </a:solidFill>
                <a:latin typeface="Times New Roman"/>
                <a:cs typeface="Times New Roman"/>
              </a:rPr>
              <a:t>Utilit </a:t>
            </a:r>
            <a:r>
              <a:rPr sz="2100" spc="-16" dirty="0">
                <a:solidFill>
                  <a:srgbClr val="072940"/>
                </a:solidFill>
                <a:latin typeface="Times New Roman"/>
                <a:cs typeface="Times New Roman"/>
              </a:rPr>
              <a:t>ie </a:t>
            </a:r>
            <a:r>
              <a:rPr sz="2100" dirty="0">
                <a:solidFill>
                  <a:srgbClr val="072940"/>
                </a:solidFill>
                <a:latin typeface="Times New Roman"/>
                <a:cs typeface="Times New Roman"/>
              </a:rPr>
              <a:t>s</a:t>
            </a:r>
            <a:r>
              <a:rPr sz="2100" spc="5" dirty="0">
                <a:solidFill>
                  <a:srgbClr val="072940"/>
                </a:solidFill>
                <a:latin typeface="Times New Roman"/>
                <a:cs typeface="Times New Roman"/>
              </a:rPr>
              <a:t> </a:t>
            </a:r>
            <a:r>
              <a:rPr sz="2100" spc="-21" dirty="0">
                <a:solidFill>
                  <a:srgbClr val="072940"/>
                </a:solidFill>
                <a:latin typeface="Times New Roman"/>
                <a:cs typeface="Times New Roman"/>
              </a:rPr>
              <a:t>(UTIL), </a:t>
            </a:r>
            <a:r>
              <a:rPr sz="2100" spc="137" dirty="0">
                <a:solidFill>
                  <a:srgbClr val="072940"/>
                </a:solidFill>
                <a:latin typeface="Times New Roman"/>
                <a:cs typeface="Times New Roman"/>
              </a:rPr>
              <a:t>and </a:t>
            </a:r>
            <a:r>
              <a:rPr sz="2100" spc="142" dirty="0">
                <a:solidFill>
                  <a:srgbClr val="072940"/>
                </a:solidFill>
                <a:latin typeface="Times New Roman"/>
                <a:cs typeface="Times New Roman"/>
              </a:rPr>
              <a:t>Cons </a:t>
            </a:r>
            <a:r>
              <a:rPr sz="2100" dirty="0">
                <a:solidFill>
                  <a:srgbClr val="072940"/>
                </a:solidFill>
                <a:latin typeface="Times New Roman"/>
                <a:cs typeface="Times New Roman"/>
              </a:rPr>
              <a:t>t </a:t>
            </a:r>
            <a:r>
              <a:rPr sz="2100" spc="126" dirty="0">
                <a:solidFill>
                  <a:srgbClr val="072940"/>
                </a:solidFill>
                <a:latin typeface="Times New Roman"/>
                <a:cs typeface="Times New Roman"/>
              </a:rPr>
              <a:t>ruction </a:t>
            </a:r>
            <a:r>
              <a:rPr sz="2100" spc="116" dirty="0">
                <a:solidFill>
                  <a:srgbClr val="072940"/>
                </a:solidFill>
                <a:latin typeface="Times New Roman"/>
                <a:cs typeface="Times New Roman"/>
              </a:rPr>
              <a:t>(CON) </a:t>
            </a:r>
            <a:r>
              <a:rPr sz="2100" dirty="0">
                <a:solidFill>
                  <a:srgbClr val="072940"/>
                </a:solidFill>
                <a:latin typeface="Times New Roman"/>
                <a:cs typeface="Times New Roman"/>
              </a:rPr>
              <a:t>e s t </a:t>
            </a:r>
            <a:r>
              <a:rPr sz="2100" spc="137" dirty="0">
                <a:solidFill>
                  <a:srgbClr val="072940"/>
                </a:solidFill>
                <a:latin typeface="Times New Roman"/>
                <a:cs typeface="Times New Roman"/>
              </a:rPr>
              <a:t>imate </a:t>
            </a:r>
            <a:r>
              <a:rPr sz="2100" dirty="0">
                <a:solidFill>
                  <a:srgbClr val="072940"/>
                </a:solidFill>
                <a:latin typeface="Times New Roman"/>
                <a:cs typeface="Times New Roman"/>
              </a:rPr>
              <a:t>s </a:t>
            </a:r>
            <a:r>
              <a:rPr sz="2100" spc="131" dirty="0">
                <a:solidFill>
                  <a:srgbClr val="072940"/>
                </a:solidFill>
                <a:latin typeface="Times New Roman"/>
                <a:cs typeface="Times New Roman"/>
              </a:rPr>
              <a:t>not </a:t>
            </a:r>
            <a:r>
              <a:rPr sz="2100" dirty="0">
                <a:solidFill>
                  <a:srgbClr val="072940"/>
                </a:solidFill>
                <a:latin typeface="Times New Roman"/>
                <a:cs typeface="Times New Roman"/>
              </a:rPr>
              <a:t>a </a:t>
            </a:r>
            <a:r>
              <a:rPr sz="2100" spc="84" dirty="0">
                <a:solidFill>
                  <a:srgbClr val="072940"/>
                </a:solidFill>
                <a:latin typeface="Times New Roman"/>
                <a:cs typeface="Times New Roman"/>
              </a:rPr>
              <a:t>lways </a:t>
            </a:r>
            <a:r>
              <a:rPr sz="2100" spc="-508" dirty="0">
                <a:solidFill>
                  <a:srgbClr val="072940"/>
                </a:solidFill>
                <a:latin typeface="Times New Roman"/>
                <a:cs typeface="Times New Roman"/>
              </a:rPr>
              <a:t> </a:t>
            </a:r>
            <a:r>
              <a:rPr sz="2100" spc="184" dirty="0">
                <a:solidFill>
                  <a:srgbClr val="072940"/>
                </a:solidFill>
                <a:latin typeface="Times New Roman"/>
                <a:cs typeface="Times New Roman"/>
              </a:rPr>
              <a:t>update</a:t>
            </a:r>
            <a:r>
              <a:rPr sz="2100" spc="-240" dirty="0">
                <a:solidFill>
                  <a:srgbClr val="072940"/>
                </a:solidFill>
                <a:latin typeface="Times New Roman"/>
                <a:cs typeface="Times New Roman"/>
              </a:rPr>
              <a:t> </a:t>
            </a:r>
            <a:r>
              <a:rPr sz="2100" dirty="0">
                <a:solidFill>
                  <a:srgbClr val="072940"/>
                </a:solidFill>
                <a:latin typeface="Times New Roman"/>
                <a:cs typeface="Times New Roman"/>
              </a:rPr>
              <a:t>d</a:t>
            </a:r>
            <a:r>
              <a:rPr sz="2100" spc="410" dirty="0">
                <a:solidFill>
                  <a:srgbClr val="072940"/>
                </a:solidFill>
                <a:latin typeface="Times New Roman"/>
                <a:cs typeface="Times New Roman"/>
              </a:rPr>
              <a:t> </a:t>
            </a:r>
            <a:r>
              <a:rPr sz="2100" spc="37" dirty="0">
                <a:solidFill>
                  <a:srgbClr val="072940"/>
                </a:solidFill>
                <a:latin typeface="Times New Roman"/>
                <a:cs typeface="Times New Roman"/>
              </a:rPr>
              <a:t>re</a:t>
            </a:r>
            <a:r>
              <a:rPr sz="2100" spc="-240" dirty="0">
                <a:solidFill>
                  <a:srgbClr val="072940"/>
                </a:solidFill>
                <a:latin typeface="Times New Roman"/>
                <a:cs typeface="Times New Roman"/>
              </a:rPr>
              <a:t> </a:t>
            </a:r>
            <a:r>
              <a:rPr sz="2100" spc="110" dirty="0">
                <a:solidFill>
                  <a:srgbClr val="072940"/>
                </a:solidFill>
                <a:latin typeface="Times New Roman"/>
                <a:cs typeface="Times New Roman"/>
              </a:rPr>
              <a:t>gularly</a:t>
            </a:r>
            <a:r>
              <a:rPr sz="2100" spc="194" dirty="0">
                <a:solidFill>
                  <a:srgbClr val="072940"/>
                </a:solidFill>
                <a:latin typeface="Times New Roman"/>
                <a:cs typeface="Times New Roman"/>
              </a:rPr>
              <a:t> </a:t>
            </a:r>
            <a:r>
              <a:rPr sz="2100" spc="137" dirty="0">
                <a:solidFill>
                  <a:srgbClr val="072940"/>
                </a:solidFill>
                <a:latin typeface="Times New Roman"/>
                <a:cs typeface="Times New Roman"/>
              </a:rPr>
              <a:t>and</a:t>
            </a:r>
            <a:r>
              <a:rPr sz="2100" spc="425" dirty="0">
                <a:solidFill>
                  <a:srgbClr val="072940"/>
                </a:solidFill>
                <a:latin typeface="Times New Roman"/>
                <a:cs typeface="Times New Roman"/>
              </a:rPr>
              <a:t> </a:t>
            </a:r>
            <a:r>
              <a:rPr sz="2100" spc="158" dirty="0">
                <a:solidFill>
                  <a:srgbClr val="072940"/>
                </a:solidFill>
                <a:latin typeface="Times New Roman"/>
                <a:cs typeface="Times New Roman"/>
              </a:rPr>
              <a:t>cons</a:t>
            </a:r>
            <a:r>
              <a:rPr sz="2100" spc="-226" dirty="0">
                <a:solidFill>
                  <a:srgbClr val="072940"/>
                </a:solidFill>
                <a:latin typeface="Times New Roman"/>
                <a:cs typeface="Times New Roman"/>
              </a:rPr>
              <a:t> </a:t>
            </a:r>
            <a:r>
              <a:rPr sz="2100" spc="-16" dirty="0">
                <a:solidFill>
                  <a:srgbClr val="072940"/>
                </a:solidFill>
                <a:latin typeface="Times New Roman"/>
                <a:cs typeface="Times New Roman"/>
              </a:rPr>
              <a:t>is</a:t>
            </a:r>
            <a:r>
              <a:rPr sz="2100" spc="-226" dirty="0">
                <a:solidFill>
                  <a:srgbClr val="072940"/>
                </a:solidFill>
                <a:latin typeface="Times New Roman"/>
                <a:cs typeface="Times New Roman"/>
              </a:rPr>
              <a:t> </a:t>
            </a:r>
            <a:r>
              <a:rPr sz="2100" spc="126" dirty="0">
                <a:solidFill>
                  <a:srgbClr val="072940"/>
                </a:solidFill>
                <a:latin typeface="Times New Roman"/>
                <a:cs typeface="Times New Roman"/>
              </a:rPr>
              <a:t>te</a:t>
            </a:r>
            <a:r>
              <a:rPr sz="2100" spc="-240" dirty="0">
                <a:solidFill>
                  <a:srgbClr val="072940"/>
                </a:solidFill>
                <a:latin typeface="Times New Roman"/>
                <a:cs typeface="Times New Roman"/>
              </a:rPr>
              <a:t> </a:t>
            </a:r>
            <a:r>
              <a:rPr sz="2100" spc="120" dirty="0">
                <a:solidFill>
                  <a:srgbClr val="072940"/>
                </a:solidFill>
                <a:latin typeface="Times New Roman"/>
                <a:cs typeface="Times New Roman"/>
              </a:rPr>
              <a:t>ntly</a:t>
            </a:r>
            <a:r>
              <a:rPr sz="2100" spc="184" dirty="0">
                <a:solidFill>
                  <a:srgbClr val="072940"/>
                </a:solidFill>
                <a:latin typeface="Times New Roman"/>
                <a:cs typeface="Times New Roman"/>
              </a:rPr>
              <a:t> </a:t>
            </a:r>
            <a:r>
              <a:rPr sz="2100" spc="63" dirty="0">
                <a:solidFill>
                  <a:srgbClr val="072940"/>
                </a:solidFill>
                <a:latin typeface="Times New Roman"/>
                <a:cs typeface="Times New Roman"/>
              </a:rPr>
              <a:t>dis</a:t>
            </a:r>
            <a:r>
              <a:rPr sz="2100" spc="-226" dirty="0">
                <a:solidFill>
                  <a:srgbClr val="072940"/>
                </a:solidFill>
                <a:latin typeface="Times New Roman"/>
                <a:cs typeface="Times New Roman"/>
              </a:rPr>
              <a:t> </a:t>
            </a:r>
            <a:r>
              <a:rPr sz="2100" dirty="0">
                <a:solidFill>
                  <a:srgbClr val="072940"/>
                </a:solidFill>
                <a:latin typeface="Times New Roman"/>
                <a:cs typeface="Times New Roman"/>
              </a:rPr>
              <a:t>t</a:t>
            </a:r>
            <a:r>
              <a:rPr sz="2100" spc="-267" dirty="0">
                <a:solidFill>
                  <a:srgbClr val="072940"/>
                </a:solidFill>
                <a:latin typeface="Times New Roman"/>
                <a:cs typeface="Times New Roman"/>
              </a:rPr>
              <a:t> </a:t>
            </a:r>
            <a:r>
              <a:rPr sz="2100" spc="105" dirty="0">
                <a:solidFill>
                  <a:srgbClr val="072940"/>
                </a:solidFill>
                <a:latin typeface="Times New Roman"/>
                <a:cs typeface="Times New Roman"/>
              </a:rPr>
              <a:t>ribute</a:t>
            </a:r>
            <a:r>
              <a:rPr sz="2100" spc="-240" dirty="0">
                <a:solidFill>
                  <a:srgbClr val="072940"/>
                </a:solidFill>
                <a:latin typeface="Times New Roman"/>
                <a:cs typeface="Times New Roman"/>
              </a:rPr>
              <a:t> </a:t>
            </a:r>
            <a:r>
              <a:rPr sz="2100" dirty="0">
                <a:solidFill>
                  <a:srgbClr val="072940"/>
                </a:solidFill>
                <a:latin typeface="Times New Roman"/>
                <a:cs typeface="Times New Roman"/>
              </a:rPr>
              <a:t>d</a:t>
            </a:r>
            <a:endParaRPr sz="2100">
              <a:solidFill>
                <a:prstClr val="black"/>
              </a:solidFill>
              <a:latin typeface="Times New Roman"/>
              <a:cs typeface="Times New Roman"/>
            </a:endParaRPr>
          </a:p>
          <a:p>
            <a:pPr marL="283369" marR="839438" indent="-270701" defTabSz="960120">
              <a:lnSpc>
                <a:spcPts val="2268"/>
              </a:lnSpc>
              <a:spcBef>
                <a:spcPts val="845"/>
              </a:spcBef>
              <a:buFont typeface="Arial"/>
              <a:buChar char="•"/>
              <a:tabLst>
                <a:tab pos="283369" algn="l"/>
                <a:tab pos="284036" algn="l"/>
              </a:tabLst>
            </a:pPr>
            <a:r>
              <a:rPr sz="2100" spc="73" dirty="0">
                <a:solidFill>
                  <a:srgbClr val="072940"/>
                </a:solidFill>
                <a:latin typeface="Times New Roman"/>
                <a:cs typeface="Times New Roman"/>
              </a:rPr>
              <a:t>Lack</a:t>
            </a:r>
            <a:r>
              <a:rPr sz="2100" spc="341" dirty="0">
                <a:solidFill>
                  <a:srgbClr val="072940"/>
                </a:solidFill>
                <a:latin typeface="Times New Roman"/>
                <a:cs typeface="Times New Roman"/>
              </a:rPr>
              <a:t> </a:t>
            </a:r>
            <a:r>
              <a:rPr sz="2100" spc="105" dirty="0">
                <a:solidFill>
                  <a:srgbClr val="072940"/>
                </a:solidFill>
                <a:latin typeface="Times New Roman"/>
                <a:cs typeface="Times New Roman"/>
              </a:rPr>
              <a:t>of</a:t>
            </a:r>
            <a:r>
              <a:rPr sz="2100" spc="278" dirty="0">
                <a:solidFill>
                  <a:srgbClr val="072940"/>
                </a:solidFill>
                <a:latin typeface="Times New Roman"/>
                <a:cs typeface="Times New Roman"/>
              </a:rPr>
              <a:t> </a:t>
            </a:r>
            <a:r>
              <a:rPr sz="2100" spc="116" dirty="0">
                <a:solidFill>
                  <a:srgbClr val="072940"/>
                </a:solidFill>
                <a:latin typeface="Times New Roman"/>
                <a:cs typeface="Times New Roman"/>
              </a:rPr>
              <a:t>ce</a:t>
            </a:r>
            <a:r>
              <a:rPr sz="2100" spc="-236" dirty="0">
                <a:solidFill>
                  <a:srgbClr val="072940"/>
                </a:solidFill>
                <a:latin typeface="Times New Roman"/>
                <a:cs typeface="Times New Roman"/>
              </a:rPr>
              <a:t> </a:t>
            </a:r>
            <a:r>
              <a:rPr sz="2100" spc="147" dirty="0">
                <a:solidFill>
                  <a:srgbClr val="072940"/>
                </a:solidFill>
                <a:latin typeface="Times New Roman"/>
                <a:cs typeface="Times New Roman"/>
              </a:rPr>
              <a:t>ntral</a:t>
            </a:r>
            <a:r>
              <a:rPr sz="2100" spc="278" dirty="0">
                <a:solidFill>
                  <a:srgbClr val="072940"/>
                </a:solidFill>
                <a:latin typeface="Times New Roman"/>
                <a:cs typeface="Times New Roman"/>
              </a:rPr>
              <a:t> </a:t>
            </a:r>
            <a:r>
              <a:rPr sz="2100" spc="179" dirty="0">
                <a:solidFill>
                  <a:srgbClr val="072940"/>
                </a:solidFill>
                <a:latin typeface="Times New Roman"/>
                <a:cs typeface="Times New Roman"/>
              </a:rPr>
              <a:t>data-repos</a:t>
            </a:r>
            <a:r>
              <a:rPr sz="2100" spc="-236" dirty="0">
                <a:solidFill>
                  <a:srgbClr val="072940"/>
                </a:solidFill>
                <a:latin typeface="Times New Roman"/>
                <a:cs typeface="Times New Roman"/>
              </a:rPr>
              <a:t> </a:t>
            </a:r>
            <a:r>
              <a:rPr sz="2100" spc="-16" dirty="0">
                <a:solidFill>
                  <a:srgbClr val="072940"/>
                </a:solidFill>
                <a:latin typeface="Times New Roman"/>
                <a:cs typeface="Times New Roman"/>
              </a:rPr>
              <a:t>it</a:t>
            </a:r>
            <a:r>
              <a:rPr sz="2100" spc="-273" dirty="0">
                <a:solidFill>
                  <a:srgbClr val="072940"/>
                </a:solidFill>
                <a:latin typeface="Times New Roman"/>
                <a:cs typeface="Times New Roman"/>
              </a:rPr>
              <a:t> </a:t>
            </a:r>
            <a:r>
              <a:rPr sz="2100" spc="95" dirty="0">
                <a:solidFill>
                  <a:srgbClr val="072940"/>
                </a:solidFill>
                <a:latin typeface="Times New Roman"/>
                <a:cs typeface="Times New Roman"/>
              </a:rPr>
              <a:t>ory</a:t>
            </a:r>
            <a:r>
              <a:rPr sz="2100" spc="214" dirty="0">
                <a:solidFill>
                  <a:srgbClr val="072940"/>
                </a:solidFill>
                <a:latin typeface="Times New Roman"/>
                <a:cs typeface="Times New Roman"/>
              </a:rPr>
              <a:t> </a:t>
            </a:r>
            <a:r>
              <a:rPr sz="2100" spc="95" dirty="0">
                <a:solidFill>
                  <a:srgbClr val="072940"/>
                </a:solidFill>
                <a:latin typeface="Times New Roman"/>
                <a:cs typeface="Times New Roman"/>
              </a:rPr>
              <a:t>for</a:t>
            </a:r>
            <a:r>
              <a:rPr sz="2100" spc="252" dirty="0">
                <a:solidFill>
                  <a:srgbClr val="072940"/>
                </a:solidFill>
                <a:latin typeface="Times New Roman"/>
                <a:cs typeface="Times New Roman"/>
              </a:rPr>
              <a:t> </a:t>
            </a:r>
            <a:r>
              <a:rPr sz="2100" spc="142" dirty="0">
                <a:solidFill>
                  <a:srgbClr val="072940"/>
                </a:solidFill>
                <a:latin typeface="Times New Roman"/>
                <a:cs typeface="Times New Roman"/>
              </a:rPr>
              <a:t>es</a:t>
            </a:r>
            <a:r>
              <a:rPr sz="2100" spc="-226" dirty="0">
                <a:solidFill>
                  <a:srgbClr val="072940"/>
                </a:solidFill>
                <a:latin typeface="Times New Roman"/>
                <a:cs typeface="Times New Roman"/>
              </a:rPr>
              <a:t> </a:t>
            </a:r>
            <a:r>
              <a:rPr sz="2100" dirty="0">
                <a:solidFill>
                  <a:srgbClr val="072940"/>
                </a:solidFill>
                <a:latin typeface="Times New Roman"/>
                <a:cs typeface="Times New Roman"/>
              </a:rPr>
              <a:t>t</a:t>
            </a:r>
            <a:r>
              <a:rPr sz="2100" spc="-263" dirty="0">
                <a:solidFill>
                  <a:srgbClr val="072940"/>
                </a:solidFill>
                <a:latin typeface="Times New Roman"/>
                <a:cs typeface="Times New Roman"/>
              </a:rPr>
              <a:t> </a:t>
            </a:r>
            <a:r>
              <a:rPr sz="2100" spc="158" dirty="0">
                <a:solidFill>
                  <a:srgbClr val="072940"/>
                </a:solidFill>
                <a:latin typeface="Times New Roman"/>
                <a:cs typeface="Times New Roman"/>
              </a:rPr>
              <a:t>imates</a:t>
            </a:r>
            <a:r>
              <a:rPr sz="2100" spc="488" dirty="0">
                <a:solidFill>
                  <a:srgbClr val="072940"/>
                </a:solidFill>
                <a:latin typeface="Times New Roman"/>
                <a:cs typeface="Times New Roman"/>
              </a:rPr>
              <a:t> </a:t>
            </a:r>
            <a:r>
              <a:rPr sz="2100" spc="120" dirty="0">
                <a:solidFill>
                  <a:srgbClr val="072940"/>
                </a:solidFill>
                <a:latin typeface="Times New Roman"/>
                <a:cs typeface="Times New Roman"/>
              </a:rPr>
              <a:t>led</a:t>
            </a:r>
            <a:r>
              <a:rPr sz="2100" spc="436" dirty="0">
                <a:solidFill>
                  <a:srgbClr val="072940"/>
                </a:solidFill>
                <a:latin typeface="Times New Roman"/>
                <a:cs typeface="Times New Roman"/>
              </a:rPr>
              <a:t> </a:t>
            </a:r>
            <a:r>
              <a:rPr sz="2100" dirty="0">
                <a:solidFill>
                  <a:srgbClr val="072940"/>
                </a:solidFill>
                <a:latin typeface="Times New Roman"/>
                <a:cs typeface="Times New Roman"/>
              </a:rPr>
              <a:t>t</a:t>
            </a:r>
            <a:r>
              <a:rPr sz="2100" spc="-267" dirty="0">
                <a:solidFill>
                  <a:srgbClr val="072940"/>
                </a:solidFill>
                <a:latin typeface="Times New Roman"/>
                <a:cs typeface="Times New Roman"/>
              </a:rPr>
              <a:t> </a:t>
            </a:r>
            <a:r>
              <a:rPr sz="2100" dirty="0">
                <a:solidFill>
                  <a:srgbClr val="072940"/>
                </a:solidFill>
                <a:latin typeface="Times New Roman"/>
                <a:cs typeface="Times New Roman"/>
              </a:rPr>
              <a:t>o</a:t>
            </a:r>
            <a:r>
              <a:rPr sz="2100" spc="420" dirty="0">
                <a:solidFill>
                  <a:srgbClr val="072940"/>
                </a:solidFill>
                <a:latin typeface="Times New Roman"/>
                <a:cs typeface="Times New Roman"/>
              </a:rPr>
              <a:t> </a:t>
            </a:r>
            <a:r>
              <a:rPr sz="2100" spc="120" dirty="0">
                <a:solidFill>
                  <a:srgbClr val="072940"/>
                </a:solidFill>
                <a:latin typeface="Times New Roman"/>
                <a:cs typeface="Times New Roman"/>
              </a:rPr>
              <a:t>multiple</a:t>
            </a:r>
            <a:r>
              <a:rPr sz="2100" spc="499" dirty="0">
                <a:solidFill>
                  <a:srgbClr val="072940"/>
                </a:solidFill>
                <a:latin typeface="Times New Roman"/>
                <a:cs typeface="Times New Roman"/>
              </a:rPr>
              <a:t> </a:t>
            </a:r>
            <a:r>
              <a:rPr sz="2100" spc="142" dirty="0">
                <a:solidFill>
                  <a:srgbClr val="072940"/>
                </a:solidFill>
                <a:latin typeface="Times New Roman"/>
                <a:cs typeface="Times New Roman"/>
              </a:rPr>
              <a:t>es</a:t>
            </a:r>
            <a:r>
              <a:rPr sz="2100" spc="-221" dirty="0">
                <a:solidFill>
                  <a:srgbClr val="072940"/>
                </a:solidFill>
                <a:latin typeface="Times New Roman"/>
                <a:cs typeface="Times New Roman"/>
              </a:rPr>
              <a:t> </a:t>
            </a:r>
            <a:r>
              <a:rPr sz="2100" dirty="0">
                <a:solidFill>
                  <a:srgbClr val="072940"/>
                </a:solidFill>
                <a:latin typeface="Times New Roman"/>
                <a:cs typeface="Times New Roman"/>
              </a:rPr>
              <a:t>t</a:t>
            </a:r>
            <a:r>
              <a:rPr sz="2100" spc="-267" dirty="0">
                <a:solidFill>
                  <a:srgbClr val="072940"/>
                </a:solidFill>
                <a:latin typeface="Times New Roman"/>
                <a:cs typeface="Times New Roman"/>
              </a:rPr>
              <a:t> </a:t>
            </a:r>
            <a:r>
              <a:rPr sz="2100" spc="158" dirty="0">
                <a:solidFill>
                  <a:srgbClr val="072940"/>
                </a:solidFill>
                <a:latin typeface="Times New Roman"/>
                <a:cs typeface="Times New Roman"/>
              </a:rPr>
              <a:t>imates</a:t>
            </a:r>
            <a:r>
              <a:rPr sz="2100" spc="493" dirty="0">
                <a:solidFill>
                  <a:srgbClr val="072940"/>
                </a:solidFill>
                <a:latin typeface="Times New Roman"/>
                <a:cs typeface="Times New Roman"/>
              </a:rPr>
              <a:t> </a:t>
            </a:r>
            <a:r>
              <a:rPr sz="2100" spc="95" dirty="0">
                <a:solidFill>
                  <a:srgbClr val="072940"/>
                </a:solidFill>
                <a:latin typeface="Times New Roman"/>
                <a:cs typeface="Times New Roman"/>
              </a:rPr>
              <a:t>for</a:t>
            </a:r>
            <a:r>
              <a:rPr sz="2100" spc="278" dirty="0">
                <a:solidFill>
                  <a:srgbClr val="072940"/>
                </a:solidFill>
                <a:latin typeface="Times New Roman"/>
                <a:cs typeface="Times New Roman"/>
              </a:rPr>
              <a:t> </a:t>
            </a:r>
            <a:r>
              <a:rPr sz="2100" dirty="0">
                <a:solidFill>
                  <a:srgbClr val="072940"/>
                </a:solidFill>
                <a:latin typeface="Times New Roman"/>
                <a:cs typeface="Times New Roman"/>
              </a:rPr>
              <a:t>s</a:t>
            </a:r>
            <a:r>
              <a:rPr sz="2100" spc="-226" dirty="0">
                <a:solidFill>
                  <a:srgbClr val="072940"/>
                </a:solidFill>
                <a:latin typeface="Times New Roman"/>
                <a:cs typeface="Times New Roman"/>
              </a:rPr>
              <a:t> </a:t>
            </a:r>
            <a:r>
              <a:rPr sz="2100" spc="152" dirty="0">
                <a:solidFill>
                  <a:srgbClr val="072940"/>
                </a:solidFill>
                <a:latin typeface="Times New Roman"/>
                <a:cs typeface="Times New Roman"/>
              </a:rPr>
              <a:t>ame </a:t>
            </a:r>
            <a:r>
              <a:rPr sz="2100" spc="-508" dirty="0">
                <a:solidFill>
                  <a:srgbClr val="072940"/>
                </a:solidFill>
                <a:latin typeface="Times New Roman"/>
                <a:cs typeface="Times New Roman"/>
              </a:rPr>
              <a:t> </a:t>
            </a:r>
            <a:r>
              <a:rPr sz="2100" spc="100" dirty="0">
                <a:solidFill>
                  <a:srgbClr val="072940"/>
                </a:solidFill>
                <a:latin typeface="Times New Roman"/>
                <a:cs typeface="Times New Roman"/>
              </a:rPr>
              <a:t>proje</a:t>
            </a:r>
            <a:r>
              <a:rPr sz="2100" spc="-247" dirty="0">
                <a:solidFill>
                  <a:srgbClr val="072940"/>
                </a:solidFill>
                <a:latin typeface="Times New Roman"/>
                <a:cs typeface="Times New Roman"/>
              </a:rPr>
              <a:t> </a:t>
            </a:r>
            <a:r>
              <a:rPr sz="2100" dirty="0">
                <a:solidFill>
                  <a:srgbClr val="072940"/>
                </a:solidFill>
                <a:latin typeface="Times New Roman"/>
                <a:cs typeface="Times New Roman"/>
              </a:rPr>
              <a:t>c</a:t>
            </a:r>
            <a:r>
              <a:rPr sz="2100" spc="-289" dirty="0">
                <a:solidFill>
                  <a:srgbClr val="072940"/>
                </a:solidFill>
                <a:latin typeface="Times New Roman"/>
                <a:cs typeface="Times New Roman"/>
              </a:rPr>
              <a:t> </a:t>
            </a:r>
            <a:r>
              <a:rPr sz="2100" dirty="0">
                <a:solidFill>
                  <a:srgbClr val="072940"/>
                </a:solidFill>
                <a:latin typeface="Times New Roman"/>
                <a:cs typeface="Times New Roman"/>
              </a:rPr>
              <a:t>t</a:t>
            </a:r>
            <a:endParaRPr sz="2100">
              <a:solidFill>
                <a:prstClr val="black"/>
              </a:solidFill>
              <a:latin typeface="Times New Roman"/>
              <a:cs typeface="Times New Roman"/>
            </a:endParaRPr>
          </a:p>
          <a:p>
            <a:pPr defTabSz="960120">
              <a:spcBef>
                <a:spcPts val="37"/>
              </a:spcBef>
              <a:buClr>
                <a:srgbClr val="072940"/>
              </a:buClr>
              <a:buFont typeface="Arial"/>
              <a:buChar char="•"/>
            </a:pPr>
            <a:endParaRPr sz="3150">
              <a:solidFill>
                <a:prstClr val="black"/>
              </a:solidFill>
              <a:latin typeface="Times New Roman"/>
              <a:cs typeface="Times New Roman"/>
            </a:endParaRPr>
          </a:p>
          <a:p>
            <a:pPr marL="13335" defTabSz="960120"/>
            <a:r>
              <a:rPr sz="2100" spc="116" dirty="0">
                <a:solidFill>
                  <a:srgbClr val="072940"/>
                </a:solidFill>
                <a:latin typeface="Times New Roman"/>
                <a:cs typeface="Times New Roman"/>
              </a:rPr>
              <a:t>G</a:t>
            </a:r>
            <a:r>
              <a:rPr sz="2100" spc="221" dirty="0">
                <a:solidFill>
                  <a:srgbClr val="072940"/>
                </a:solidFill>
                <a:latin typeface="Times New Roman"/>
                <a:cs typeface="Times New Roman"/>
              </a:rPr>
              <a:t>o</a:t>
            </a:r>
            <a:r>
              <a:rPr sz="2100" spc="236" dirty="0">
                <a:solidFill>
                  <a:srgbClr val="072940"/>
                </a:solidFill>
                <a:latin typeface="Times New Roman"/>
                <a:cs typeface="Times New Roman"/>
              </a:rPr>
              <a:t>a</a:t>
            </a:r>
            <a:r>
              <a:rPr sz="2100" spc="79" dirty="0">
                <a:solidFill>
                  <a:srgbClr val="072940"/>
                </a:solidFill>
                <a:latin typeface="Times New Roman"/>
                <a:cs typeface="Times New Roman"/>
              </a:rPr>
              <a:t>l</a:t>
            </a:r>
            <a:r>
              <a:rPr sz="2100" dirty="0">
                <a:solidFill>
                  <a:srgbClr val="072940"/>
                </a:solidFill>
                <a:latin typeface="Times New Roman"/>
                <a:cs typeface="Times New Roman"/>
              </a:rPr>
              <a:t>s</a:t>
            </a:r>
            <a:r>
              <a:rPr sz="2100" spc="-226" dirty="0">
                <a:solidFill>
                  <a:srgbClr val="072940"/>
                </a:solidFill>
                <a:latin typeface="Times New Roman"/>
                <a:cs typeface="Times New Roman"/>
              </a:rPr>
              <a:t> </a:t>
            </a:r>
            <a:r>
              <a:rPr sz="2100" dirty="0">
                <a:solidFill>
                  <a:srgbClr val="072940"/>
                </a:solidFill>
                <a:latin typeface="Times New Roman"/>
                <a:cs typeface="Times New Roman"/>
              </a:rPr>
              <a:t>:</a:t>
            </a:r>
            <a:endParaRPr sz="2100">
              <a:solidFill>
                <a:prstClr val="black"/>
              </a:solidFill>
              <a:latin typeface="Times New Roman"/>
              <a:cs typeface="Times New Roman"/>
            </a:endParaRPr>
          </a:p>
          <a:p>
            <a:pPr marL="283369" indent="-270701" defTabSz="960120">
              <a:spcBef>
                <a:spcPts val="593"/>
              </a:spcBef>
              <a:buFont typeface="Arial"/>
              <a:buChar char="•"/>
              <a:tabLst>
                <a:tab pos="283369" algn="l"/>
                <a:tab pos="284036" algn="l"/>
              </a:tabLst>
            </a:pPr>
            <a:r>
              <a:rPr sz="2100" spc="173" dirty="0">
                <a:solidFill>
                  <a:srgbClr val="072940"/>
                </a:solidFill>
                <a:latin typeface="Times New Roman"/>
                <a:cs typeface="Times New Roman"/>
              </a:rPr>
              <a:t>Create</a:t>
            </a:r>
            <a:r>
              <a:rPr sz="2100" spc="478" dirty="0">
                <a:solidFill>
                  <a:srgbClr val="072940"/>
                </a:solidFill>
                <a:latin typeface="Times New Roman"/>
                <a:cs typeface="Times New Roman"/>
              </a:rPr>
              <a:t> </a:t>
            </a:r>
            <a:r>
              <a:rPr sz="2100" spc="158" dirty="0">
                <a:solidFill>
                  <a:srgbClr val="072940"/>
                </a:solidFill>
                <a:latin typeface="Times New Roman"/>
                <a:cs typeface="Times New Roman"/>
              </a:rPr>
              <a:t>cons</a:t>
            </a:r>
            <a:r>
              <a:rPr sz="2100" spc="-221" dirty="0">
                <a:solidFill>
                  <a:srgbClr val="072940"/>
                </a:solidFill>
                <a:latin typeface="Times New Roman"/>
                <a:cs typeface="Times New Roman"/>
              </a:rPr>
              <a:t> </a:t>
            </a:r>
            <a:r>
              <a:rPr sz="2100" spc="-16" dirty="0">
                <a:solidFill>
                  <a:srgbClr val="072940"/>
                </a:solidFill>
                <a:latin typeface="Times New Roman"/>
                <a:cs typeface="Times New Roman"/>
              </a:rPr>
              <a:t>is</a:t>
            </a:r>
            <a:r>
              <a:rPr sz="2100" spc="-226" dirty="0">
                <a:solidFill>
                  <a:srgbClr val="072940"/>
                </a:solidFill>
                <a:latin typeface="Times New Roman"/>
                <a:cs typeface="Times New Roman"/>
              </a:rPr>
              <a:t> </a:t>
            </a:r>
            <a:r>
              <a:rPr sz="2100" spc="126" dirty="0">
                <a:solidFill>
                  <a:srgbClr val="072940"/>
                </a:solidFill>
                <a:latin typeface="Times New Roman"/>
                <a:cs typeface="Times New Roman"/>
              </a:rPr>
              <a:t>te</a:t>
            </a:r>
            <a:r>
              <a:rPr sz="2100" spc="-240" dirty="0">
                <a:solidFill>
                  <a:srgbClr val="072940"/>
                </a:solidFill>
                <a:latin typeface="Times New Roman"/>
                <a:cs typeface="Times New Roman"/>
              </a:rPr>
              <a:t> </a:t>
            </a:r>
            <a:r>
              <a:rPr sz="2100" spc="84" dirty="0">
                <a:solidFill>
                  <a:srgbClr val="072940"/>
                </a:solidFill>
                <a:latin typeface="Times New Roman"/>
                <a:cs typeface="Times New Roman"/>
              </a:rPr>
              <a:t>nt</a:t>
            </a:r>
            <a:r>
              <a:rPr sz="2100" spc="-278" dirty="0">
                <a:solidFill>
                  <a:srgbClr val="072940"/>
                </a:solidFill>
                <a:latin typeface="Times New Roman"/>
                <a:cs typeface="Times New Roman"/>
              </a:rPr>
              <a:t> </a:t>
            </a:r>
            <a:r>
              <a:rPr sz="2100" dirty="0">
                <a:solidFill>
                  <a:srgbClr val="072940"/>
                </a:solidFill>
                <a:latin typeface="Times New Roman"/>
                <a:cs typeface="Times New Roman"/>
              </a:rPr>
              <a:t>,</a:t>
            </a:r>
            <a:r>
              <a:rPr sz="2100" spc="173" dirty="0">
                <a:solidFill>
                  <a:srgbClr val="072940"/>
                </a:solidFill>
                <a:latin typeface="Times New Roman"/>
                <a:cs typeface="Times New Roman"/>
              </a:rPr>
              <a:t> </a:t>
            </a:r>
            <a:r>
              <a:rPr sz="2100" dirty="0">
                <a:solidFill>
                  <a:srgbClr val="072940"/>
                </a:solidFill>
                <a:latin typeface="Times New Roman"/>
                <a:cs typeface="Times New Roman"/>
              </a:rPr>
              <a:t>e</a:t>
            </a:r>
            <a:r>
              <a:rPr sz="2100" spc="-240" dirty="0">
                <a:solidFill>
                  <a:srgbClr val="072940"/>
                </a:solidFill>
                <a:latin typeface="Times New Roman"/>
                <a:cs typeface="Times New Roman"/>
              </a:rPr>
              <a:t> </a:t>
            </a:r>
            <a:r>
              <a:rPr sz="2100" spc="131" dirty="0">
                <a:solidFill>
                  <a:srgbClr val="072940"/>
                </a:solidFill>
                <a:latin typeface="Times New Roman"/>
                <a:cs typeface="Times New Roman"/>
              </a:rPr>
              <a:t>ngrained</a:t>
            </a:r>
            <a:r>
              <a:rPr sz="2100" spc="415" dirty="0">
                <a:solidFill>
                  <a:srgbClr val="072940"/>
                </a:solidFill>
                <a:latin typeface="Times New Roman"/>
                <a:cs typeface="Times New Roman"/>
              </a:rPr>
              <a:t> </a:t>
            </a:r>
            <a:r>
              <a:rPr sz="2100" spc="179" dirty="0">
                <a:solidFill>
                  <a:srgbClr val="072940"/>
                </a:solidFill>
                <a:latin typeface="Times New Roman"/>
                <a:cs typeface="Times New Roman"/>
              </a:rPr>
              <a:t>proces</a:t>
            </a:r>
            <a:r>
              <a:rPr sz="2100" spc="-226" dirty="0">
                <a:solidFill>
                  <a:srgbClr val="072940"/>
                </a:solidFill>
                <a:latin typeface="Times New Roman"/>
                <a:cs typeface="Times New Roman"/>
              </a:rPr>
              <a:t> </a:t>
            </a:r>
            <a:r>
              <a:rPr sz="2100" dirty="0">
                <a:solidFill>
                  <a:srgbClr val="072940"/>
                </a:solidFill>
                <a:latin typeface="Times New Roman"/>
                <a:cs typeface="Times New Roman"/>
              </a:rPr>
              <a:t>s</a:t>
            </a:r>
            <a:r>
              <a:rPr sz="2100" spc="482" dirty="0">
                <a:solidFill>
                  <a:srgbClr val="072940"/>
                </a:solidFill>
                <a:latin typeface="Times New Roman"/>
                <a:cs typeface="Times New Roman"/>
              </a:rPr>
              <a:t> </a:t>
            </a:r>
            <a:r>
              <a:rPr sz="2100" spc="95" dirty="0">
                <a:solidFill>
                  <a:srgbClr val="072940"/>
                </a:solidFill>
                <a:latin typeface="Times New Roman"/>
                <a:cs typeface="Times New Roman"/>
              </a:rPr>
              <a:t>for</a:t>
            </a:r>
            <a:r>
              <a:rPr sz="2100" spc="278" dirty="0">
                <a:solidFill>
                  <a:srgbClr val="072940"/>
                </a:solidFill>
                <a:latin typeface="Times New Roman"/>
                <a:cs typeface="Times New Roman"/>
              </a:rPr>
              <a:t> </a:t>
            </a:r>
            <a:r>
              <a:rPr sz="2100" spc="152" dirty="0">
                <a:solidFill>
                  <a:srgbClr val="072940"/>
                </a:solidFill>
                <a:latin typeface="Times New Roman"/>
                <a:cs typeface="Times New Roman"/>
              </a:rPr>
              <a:t>updating</a:t>
            </a:r>
            <a:r>
              <a:rPr sz="2100" spc="341" dirty="0">
                <a:solidFill>
                  <a:srgbClr val="072940"/>
                </a:solidFill>
                <a:latin typeface="Times New Roman"/>
                <a:cs typeface="Times New Roman"/>
              </a:rPr>
              <a:t> </a:t>
            </a:r>
            <a:r>
              <a:rPr sz="2100" spc="142" dirty="0">
                <a:solidFill>
                  <a:srgbClr val="072940"/>
                </a:solidFill>
                <a:latin typeface="Times New Roman"/>
                <a:cs typeface="Times New Roman"/>
              </a:rPr>
              <a:t>es</a:t>
            </a:r>
            <a:r>
              <a:rPr sz="2100" spc="-226" dirty="0">
                <a:solidFill>
                  <a:srgbClr val="072940"/>
                </a:solidFill>
                <a:latin typeface="Times New Roman"/>
                <a:cs typeface="Times New Roman"/>
              </a:rPr>
              <a:t> </a:t>
            </a:r>
            <a:r>
              <a:rPr sz="2100" dirty="0">
                <a:solidFill>
                  <a:srgbClr val="072940"/>
                </a:solidFill>
                <a:latin typeface="Times New Roman"/>
                <a:cs typeface="Times New Roman"/>
              </a:rPr>
              <a:t>t</a:t>
            </a:r>
            <a:r>
              <a:rPr sz="2100" spc="-267" dirty="0">
                <a:solidFill>
                  <a:srgbClr val="072940"/>
                </a:solidFill>
                <a:latin typeface="Times New Roman"/>
                <a:cs typeface="Times New Roman"/>
              </a:rPr>
              <a:t> </a:t>
            </a:r>
            <a:r>
              <a:rPr sz="2100" spc="158" dirty="0">
                <a:solidFill>
                  <a:srgbClr val="072940"/>
                </a:solidFill>
                <a:latin typeface="Times New Roman"/>
                <a:cs typeface="Times New Roman"/>
              </a:rPr>
              <a:t>imates</a:t>
            </a:r>
            <a:r>
              <a:rPr sz="2100" spc="488" dirty="0">
                <a:solidFill>
                  <a:srgbClr val="072940"/>
                </a:solidFill>
                <a:latin typeface="Times New Roman"/>
                <a:cs typeface="Times New Roman"/>
              </a:rPr>
              <a:t> </a:t>
            </a:r>
            <a:r>
              <a:rPr sz="2100" dirty="0">
                <a:solidFill>
                  <a:srgbClr val="072940"/>
                </a:solidFill>
                <a:latin typeface="Times New Roman"/>
                <a:cs typeface="Times New Roman"/>
              </a:rPr>
              <a:t>t</a:t>
            </a:r>
            <a:r>
              <a:rPr sz="2100" spc="-267" dirty="0">
                <a:solidFill>
                  <a:srgbClr val="072940"/>
                </a:solidFill>
                <a:latin typeface="Times New Roman"/>
                <a:cs typeface="Times New Roman"/>
              </a:rPr>
              <a:t> </a:t>
            </a:r>
            <a:r>
              <a:rPr sz="2100" spc="137" dirty="0">
                <a:solidFill>
                  <a:srgbClr val="072940"/>
                </a:solidFill>
                <a:latin typeface="Times New Roman"/>
                <a:cs typeface="Times New Roman"/>
              </a:rPr>
              <a:t>hroughout</a:t>
            </a:r>
            <a:r>
              <a:rPr sz="2100" spc="429" dirty="0">
                <a:solidFill>
                  <a:srgbClr val="072940"/>
                </a:solidFill>
                <a:latin typeface="Times New Roman"/>
                <a:cs typeface="Times New Roman"/>
              </a:rPr>
              <a:t> </a:t>
            </a:r>
            <a:r>
              <a:rPr sz="2100" spc="120" dirty="0">
                <a:solidFill>
                  <a:srgbClr val="072940"/>
                </a:solidFill>
                <a:latin typeface="Times New Roman"/>
                <a:cs typeface="Times New Roman"/>
              </a:rPr>
              <a:t>NCDOT</a:t>
            </a:r>
            <a:endParaRPr sz="2100">
              <a:solidFill>
                <a:prstClr val="black"/>
              </a:solidFill>
              <a:latin typeface="Times New Roman"/>
              <a:cs typeface="Times New Roman"/>
            </a:endParaRPr>
          </a:p>
          <a:p>
            <a:pPr marL="283369" indent="-270701" defTabSz="960120">
              <a:spcBef>
                <a:spcPts val="578"/>
              </a:spcBef>
              <a:buFont typeface="Arial"/>
              <a:buChar char="•"/>
              <a:tabLst>
                <a:tab pos="283369" algn="l"/>
                <a:tab pos="284036" algn="l"/>
              </a:tabLst>
            </a:pPr>
            <a:r>
              <a:rPr sz="2100" spc="63" dirty="0">
                <a:solidFill>
                  <a:srgbClr val="072940"/>
                </a:solidFill>
                <a:latin typeface="Times New Roman"/>
                <a:cs typeface="Times New Roman"/>
              </a:rPr>
              <a:t>Ens</a:t>
            </a:r>
            <a:r>
              <a:rPr sz="2100" spc="-226" dirty="0">
                <a:solidFill>
                  <a:srgbClr val="072940"/>
                </a:solidFill>
                <a:latin typeface="Times New Roman"/>
                <a:cs typeface="Times New Roman"/>
              </a:rPr>
              <a:t> </a:t>
            </a:r>
            <a:r>
              <a:rPr sz="2100" spc="73" dirty="0">
                <a:solidFill>
                  <a:srgbClr val="072940"/>
                </a:solidFill>
                <a:latin typeface="Times New Roman"/>
                <a:cs typeface="Times New Roman"/>
              </a:rPr>
              <a:t>ure</a:t>
            </a:r>
            <a:r>
              <a:rPr sz="2100" spc="478" dirty="0">
                <a:solidFill>
                  <a:srgbClr val="072940"/>
                </a:solidFill>
                <a:latin typeface="Times New Roman"/>
                <a:cs typeface="Times New Roman"/>
              </a:rPr>
              <a:t> </a:t>
            </a:r>
            <a:r>
              <a:rPr sz="2100" dirty="0">
                <a:solidFill>
                  <a:srgbClr val="072940"/>
                </a:solidFill>
                <a:latin typeface="Times New Roman"/>
                <a:cs typeface="Times New Roman"/>
              </a:rPr>
              <a:t>e</a:t>
            </a:r>
            <a:r>
              <a:rPr sz="2100" spc="-240" dirty="0">
                <a:solidFill>
                  <a:srgbClr val="072940"/>
                </a:solidFill>
                <a:latin typeface="Times New Roman"/>
                <a:cs typeface="Times New Roman"/>
              </a:rPr>
              <a:t> </a:t>
            </a:r>
            <a:r>
              <a:rPr sz="2100" dirty="0">
                <a:solidFill>
                  <a:srgbClr val="072940"/>
                </a:solidFill>
                <a:latin typeface="Times New Roman"/>
                <a:cs typeface="Times New Roman"/>
              </a:rPr>
              <a:t>s</a:t>
            </a:r>
            <a:r>
              <a:rPr sz="2100" spc="-226" dirty="0">
                <a:solidFill>
                  <a:srgbClr val="072940"/>
                </a:solidFill>
                <a:latin typeface="Times New Roman"/>
                <a:cs typeface="Times New Roman"/>
              </a:rPr>
              <a:t> </a:t>
            </a:r>
            <a:r>
              <a:rPr sz="2100" dirty="0">
                <a:solidFill>
                  <a:srgbClr val="072940"/>
                </a:solidFill>
                <a:latin typeface="Times New Roman"/>
                <a:cs typeface="Times New Roman"/>
              </a:rPr>
              <a:t>t</a:t>
            </a:r>
            <a:r>
              <a:rPr sz="2100" spc="-267" dirty="0">
                <a:solidFill>
                  <a:srgbClr val="072940"/>
                </a:solidFill>
                <a:latin typeface="Times New Roman"/>
                <a:cs typeface="Times New Roman"/>
              </a:rPr>
              <a:t> </a:t>
            </a:r>
            <a:r>
              <a:rPr sz="2100" spc="137" dirty="0">
                <a:solidFill>
                  <a:srgbClr val="072940"/>
                </a:solidFill>
                <a:latin typeface="Times New Roman"/>
                <a:cs typeface="Times New Roman"/>
              </a:rPr>
              <a:t>imate</a:t>
            </a:r>
            <a:r>
              <a:rPr sz="2100" spc="-240" dirty="0">
                <a:solidFill>
                  <a:srgbClr val="072940"/>
                </a:solidFill>
                <a:latin typeface="Times New Roman"/>
                <a:cs typeface="Times New Roman"/>
              </a:rPr>
              <a:t> </a:t>
            </a:r>
            <a:r>
              <a:rPr sz="2100" dirty="0">
                <a:solidFill>
                  <a:srgbClr val="072940"/>
                </a:solidFill>
                <a:latin typeface="Times New Roman"/>
                <a:cs typeface="Times New Roman"/>
              </a:rPr>
              <a:t>s</a:t>
            </a:r>
            <a:r>
              <a:rPr sz="2100" spc="488" dirty="0">
                <a:solidFill>
                  <a:srgbClr val="072940"/>
                </a:solidFill>
                <a:latin typeface="Times New Roman"/>
                <a:cs typeface="Times New Roman"/>
              </a:rPr>
              <a:t> </a:t>
            </a:r>
            <a:r>
              <a:rPr sz="2100" spc="105" dirty="0">
                <a:solidFill>
                  <a:srgbClr val="072940"/>
                </a:solidFill>
                <a:latin typeface="Times New Roman"/>
                <a:cs typeface="Times New Roman"/>
              </a:rPr>
              <a:t>are</a:t>
            </a:r>
            <a:r>
              <a:rPr sz="2100" spc="478" dirty="0">
                <a:solidFill>
                  <a:srgbClr val="072940"/>
                </a:solidFill>
                <a:latin typeface="Times New Roman"/>
                <a:cs typeface="Times New Roman"/>
              </a:rPr>
              <a:t> </a:t>
            </a:r>
            <a:r>
              <a:rPr sz="2100" spc="184" dirty="0">
                <a:solidFill>
                  <a:srgbClr val="072940"/>
                </a:solidFill>
                <a:latin typeface="Times New Roman"/>
                <a:cs typeface="Times New Roman"/>
              </a:rPr>
              <a:t>update</a:t>
            </a:r>
            <a:r>
              <a:rPr sz="2100" spc="-240" dirty="0">
                <a:solidFill>
                  <a:srgbClr val="072940"/>
                </a:solidFill>
                <a:latin typeface="Times New Roman"/>
                <a:cs typeface="Times New Roman"/>
              </a:rPr>
              <a:t> </a:t>
            </a:r>
            <a:r>
              <a:rPr sz="2100" dirty="0">
                <a:solidFill>
                  <a:srgbClr val="072940"/>
                </a:solidFill>
                <a:latin typeface="Times New Roman"/>
                <a:cs typeface="Times New Roman"/>
              </a:rPr>
              <a:t>d</a:t>
            </a:r>
            <a:r>
              <a:rPr sz="2100" spc="410" dirty="0">
                <a:solidFill>
                  <a:srgbClr val="072940"/>
                </a:solidFill>
                <a:latin typeface="Times New Roman"/>
                <a:cs typeface="Times New Roman"/>
              </a:rPr>
              <a:t> </a:t>
            </a:r>
            <a:r>
              <a:rPr sz="2100" spc="110" dirty="0">
                <a:solidFill>
                  <a:srgbClr val="072940"/>
                </a:solidFill>
                <a:latin typeface="Times New Roman"/>
                <a:cs typeface="Times New Roman"/>
              </a:rPr>
              <a:t>on</a:t>
            </a:r>
            <a:r>
              <a:rPr sz="2100" spc="368" dirty="0">
                <a:solidFill>
                  <a:srgbClr val="072940"/>
                </a:solidFill>
                <a:latin typeface="Times New Roman"/>
                <a:cs typeface="Times New Roman"/>
              </a:rPr>
              <a:t> </a:t>
            </a:r>
            <a:r>
              <a:rPr sz="2100" dirty="0">
                <a:solidFill>
                  <a:srgbClr val="072940"/>
                </a:solidFill>
                <a:latin typeface="Times New Roman"/>
                <a:cs typeface="Times New Roman"/>
              </a:rPr>
              <a:t>a</a:t>
            </a:r>
            <a:r>
              <a:rPr sz="2100" spc="441" dirty="0">
                <a:solidFill>
                  <a:srgbClr val="072940"/>
                </a:solidFill>
                <a:latin typeface="Times New Roman"/>
                <a:cs typeface="Times New Roman"/>
              </a:rPr>
              <a:t> </a:t>
            </a:r>
            <a:r>
              <a:rPr sz="2100" spc="37" dirty="0">
                <a:solidFill>
                  <a:srgbClr val="072940"/>
                </a:solidFill>
                <a:latin typeface="Times New Roman"/>
                <a:cs typeface="Times New Roman"/>
              </a:rPr>
              <a:t>re</a:t>
            </a:r>
            <a:r>
              <a:rPr sz="2100" spc="-240" dirty="0">
                <a:solidFill>
                  <a:srgbClr val="072940"/>
                </a:solidFill>
                <a:latin typeface="Times New Roman"/>
                <a:cs typeface="Times New Roman"/>
              </a:rPr>
              <a:t> </a:t>
            </a:r>
            <a:r>
              <a:rPr sz="2100" spc="120" dirty="0">
                <a:solidFill>
                  <a:srgbClr val="072940"/>
                </a:solidFill>
                <a:latin typeface="Times New Roman"/>
                <a:cs typeface="Times New Roman"/>
              </a:rPr>
              <a:t>gular</a:t>
            </a:r>
            <a:r>
              <a:rPr sz="2100" spc="273" dirty="0">
                <a:solidFill>
                  <a:srgbClr val="072940"/>
                </a:solidFill>
                <a:latin typeface="Times New Roman"/>
                <a:cs typeface="Times New Roman"/>
              </a:rPr>
              <a:t> </a:t>
            </a:r>
            <a:r>
              <a:rPr sz="2100" spc="152" dirty="0">
                <a:solidFill>
                  <a:srgbClr val="072940"/>
                </a:solidFill>
                <a:latin typeface="Times New Roman"/>
                <a:cs typeface="Times New Roman"/>
              </a:rPr>
              <a:t>bas</a:t>
            </a:r>
            <a:r>
              <a:rPr sz="2100" spc="-221" dirty="0">
                <a:solidFill>
                  <a:srgbClr val="072940"/>
                </a:solidFill>
                <a:latin typeface="Times New Roman"/>
                <a:cs typeface="Times New Roman"/>
              </a:rPr>
              <a:t> </a:t>
            </a:r>
            <a:r>
              <a:rPr sz="2100" spc="-16" dirty="0">
                <a:solidFill>
                  <a:srgbClr val="072940"/>
                </a:solidFill>
                <a:latin typeface="Times New Roman"/>
                <a:cs typeface="Times New Roman"/>
              </a:rPr>
              <a:t>is</a:t>
            </a:r>
            <a:r>
              <a:rPr sz="2100" spc="482" dirty="0">
                <a:solidFill>
                  <a:srgbClr val="072940"/>
                </a:solidFill>
                <a:latin typeface="Times New Roman"/>
                <a:cs typeface="Times New Roman"/>
              </a:rPr>
              <a:t> </a:t>
            </a:r>
            <a:r>
              <a:rPr sz="2100" spc="137" dirty="0">
                <a:solidFill>
                  <a:srgbClr val="072940"/>
                </a:solidFill>
                <a:latin typeface="Times New Roman"/>
                <a:cs typeface="Times New Roman"/>
              </a:rPr>
              <a:t>and</a:t>
            </a:r>
            <a:r>
              <a:rPr sz="2100" spc="425" dirty="0">
                <a:solidFill>
                  <a:srgbClr val="072940"/>
                </a:solidFill>
                <a:latin typeface="Times New Roman"/>
                <a:cs typeface="Times New Roman"/>
              </a:rPr>
              <a:t> </a:t>
            </a:r>
            <a:r>
              <a:rPr sz="2100" spc="158" dirty="0">
                <a:solidFill>
                  <a:srgbClr val="072940"/>
                </a:solidFill>
                <a:latin typeface="Times New Roman"/>
                <a:cs typeface="Times New Roman"/>
              </a:rPr>
              <a:t>prope</a:t>
            </a:r>
            <a:r>
              <a:rPr sz="2100" spc="-240" dirty="0">
                <a:solidFill>
                  <a:srgbClr val="072940"/>
                </a:solidFill>
                <a:latin typeface="Times New Roman"/>
                <a:cs typeface="Times New Roman"/>
              </a:rPr>
              <a:t> </a:t>
            </a:r>
            <a:r>
              <a:rPr sz="2100" spc="53" dirty="0">
                <a:solidFill>
                  <a:srgbClr val="072940"/>
                </a:solidFill>
                <a:latin typeface="Times New Roman"/>
                <a:cs typeface="Times New Roman"/>
              </a:rPr>
              <a:t>rly</a:t>
            </a:r>
            <a:r>
              <a:rPr sz="2100" spc="189" dirty="0">
                <a:solidFill>
                  <a:srgbClr val="072940"/>
                </a:solidFill>
                <a:latin typeface="Times New Roman"/>
                <a:cs typeface="Times New Roman"/>
              </a:rPr>
              <a:t> </a:t>
            </a:r>
            <a:r>
              <a:rPr sz="2100" spc="63" dirty="0">
                <a:solidFill>
                  <a:srgbClr val="072940"/>
                </a:solidFill>
                <a:latin typeface="Times New Roman"/>
                <a:cs typeface="Times New Roman"/>
              </a:rPr>
              <a:t>dis</a:t>
            </a:r>
            <a:r>
              <a:rPr sz="2100" spc="-226" dirty="0">
                <a:solidFill>
                  <a:srgbClr val="072940"/>
                </a:solidFill>
                <a:latin typeface="Times New Roman"/>
                <a:cs typeface="Times New Roman"/>
              </a:rPr>
              <a:t> </a:t>
            </a:r>
            <a:r>
              <a:rPr sz="2100" dirty="0">
                <a:solidFill>
                  <a:srgbClr val="072940"/>
                </a:solidFill>
                <a:latin typeface="Times New Roman"/>
                <a:cs typeface="Times New Roman"/>
              </a:rPr>
              <a:t>t</a:t>
            </a:r>
            <a:r>
              <a:rPr sz="2100" spc="-267" dirty="0">
                <a:solidFill>
                  <a:srgbClr val="072940"/>
                </a:solidFill>
                <a:latin typeface="Times New Roman"/>
                <a:cs typeface="Times New Roman"/>
              </a:rPr>
              <a:t> </a:t>
            </a:r>
            <a:r>
              <a:rPr sz="2100" spc="110" dirty="0">
                <a:solidFill>
                  <a:srgbClr val="072940"/>
                </a:solidFill>
                <a:latin typeface="Times New Roman"/>
                <a:cs typeface="Times New Roman"/>
              </a:rPr>
              <a:t>ribute</a:t>
            </a:r>
            <a:r>
              <a:rPr sz="2100" spc="-240" dirty="0">
                <a:solidFill>
                  <a:srgbClr val="072940"/>
                </a:solidFill>
                <a:latin typeface="Times New Roman"/>
                <a:cs typeface="Times New Roman"/>
              </a:rPr>
              <a:t> </a:t>
            </a:r>
            <a:r>
              <a:rPr sz="2100" dirty="0">
                <a:solidFill>
                  <a:srgbClr val="072940"/>
                </a:solidFill>
                <a:latin typeface="Times New Roman"/>
                <a:cs typeface="Times New Roman"/>
              </a:rPr>
              <a:t>d</a:t>
            </a:r>
            <a:r>
              <a:rPr sz="2100" spc="383" dirty="0">
                <a:solidFill>
                  <a:srgbClr val="072940"/>
                </a:solidFill>
                <a:latin typeface="Times New Roman"/>
                <a:cs typeface="Times New Roman"/>
              </a:rPr>
              <a:t> </a:t>
            </a:r>
            <a:r>
              <a:rPr sz="2100" dirty="0">
                <a:solidFill>
                  <a:srgbClr val="072940"/>
                </a:solidFill>
                <a:latin typeface="Times New Roman"/>
                <a:cs typeface="Times New Roman"/>
              </a:rPr>
              <a:t>t</a:t>
            </a:r>
            <a:r>
              <a:rPr sz="2100" spc="-267" dirty="0">
                <a:solidFill>
                  <a:srgbClr val="072940"/>
                </a:solidFill>
                <a:latin typeface="Times New Roman"/>
                <a:cs typeface="Times New Roman"/>
              </a:rPr>
              <a:t> </a:t>
            </a:r>
            <a:r>
              <a:rPr sz="2100" dirty="0">
                <a:solidFill>
                  <a:srgbClr val="072940"/>
                </a:solidFill>
                <a:latin typeface="Times New Roman"/>
                <a:cs typeface="Times New Roman"/>
              </a:rPr>
              <a:t>o</a:t>
            </a:r>
            <a:r>
              <a:rPr sz="2100" spc="415" dirty="0">
                <a:solidFill>
                  <a:srgbClr val="072940"/>
                </a:solidFill>
                <a:latin typeface="Times New Roman"/>
                <a:cs typeface="Times New Roman"/>
              </a:rPr>
              <a:t> </a:t>
            </a:r>
            <a:r>
              <a:rPr sz="2100" spc="105" dirty="0">
                <a:solidFill>
                  <a:srgbClr val="072940"/>
                </a:solidFill>
                <a:latin typeface="Times New Roman"/>
                <a:cs typeface="Times New Roman"/>
              </a:rPr>
              <a:t>all</a:t>
            </a:r>
            <a:r>
              <a:rPr sz="2100" spc="299" dirty="0">
                <a:solidFill>
                  <a:srgbClr val="072940"/>
                </a:solidFill>
                <a:latin typeface="Times New Roman"/>
                <a:cs typeface="Times New Roman"/>
              </a:rPr>
              <a:t> </a:t>
            </a:r>
            <a:r>
              <a:rPr sz="2100" spc="131" dirty="0">
                <a:solidFill>
                  <a:srgbClr val="072940"/>
                </a:solidFill>
                <a:latin typeface="Times New Roman"/>
                <a:cs typeface="Times New Roman"/>
              </a:rPr>
              <a:t>partie</a:t>
            </a:r>
            <a:r>
              <a:rPr sz="2100" spc="-240" dirty="0">
                <a:solidFill>
                  <a:srgbClr val="072940"/>
                </a:solidFill>
                <a:latin typeface="Times New Roman"/>
                <a:cs typeface="Times New Roman"/>
              </a:rPr>
              <a:t> </a:t>
            </a:r>
            <a:r>
              <a:rPr sz="2100" dirty="0">
                <a:solidFill>
                  <a:srgbClr val="072940"/>
                </a:solidFill>
                <a:latin typeface="Times New Roman"/>
                <a:cs typeface="Times New Roman"/>
              </a:rPr>
              <a:t>s</a:t>
            </a:r>
            <a:endParaRPr sz="2100">
              <a:solidFill>
                <a:prstClr val="black"/>
              </a:solidFill>
              <a:latin typeface="Times New Roman"/>
              <a:cs typeface="Times New Roman"/>
            </a:endParaRPr>
          </a:p>
          <a:p>
            <a:pPr marL="283369" indent="-270701" defTabSz="960120">
              <a:spcBef>
                <a:spcPts val="593"/>
              </a:spcBef>
              <a:buFont typeface="Arial"/>
              <a:buChar char="•"/>
              <a:tabLst>
                <a:tab pos="283369" algn="l"/>
                <a:tab pos="284036" algn="l"/>
              </a:tabLst>
            </a:pPr>
            <a:r>
              <a:rPr sz="2100" spc="184" dirty="0">
                <a:solidFill>
                  <a:srgbClr val="072940"/>
                </a:solidFill>
                <a:latin typeface="Times New Roman"/>
                <a:cs typeface="Times New Roman"/>
              </a:rPr>
              <a:t>C</a:t>
            </a:r>
            <a:r>
              <a:rPr sz="2100" spc="79" dirty="0">
                <a:solidFill>
                  <a:srgbClr val="072940"/>
                </a:solidFill>
                <a:latin typeface="Times New Roman"/>
                <a:cs typeface="Times New Roman"/>
              </a:rPr>
              <a:t>r</a:t>
            </a:r>
            <a:r>
              <a:rPr sz="2100" dirty="0">
                <a:solidFill>
                  <a:srgbClr val="072940"/>
                </a:solidFill>
                <a:latin typeface="Times New Roman"/>
                <a:cs typeface="Times New Roman"/>
              </a:rPr>
              <a:t>e</a:t>
            </a:r>
            <a:r>
              <a:rPr sz="2100" spc="-240" dirty="0">
                <a:solidFill>
                  <a:srgbClr val="072940"/>
                </a:solidFill>
                <a:latin typeface="Times New Roman"/>
                <a:cs typeface="Times New Roman"/>
              </a:rPr>
              <a:t> </a:t>
            </a:r>
            <a:r>
              <a:rPr sz="2100" spc="236" dirty="0">
                <a:solidFill>
                  <a:srgbClr val="072940"/>
                </a:solidFill>
                <a:latin typeface="Times New Roman"/>
                <a:cs typeface="Times New Roman"/>
              </a:rPr>
              <a:t>a</a:t>
            </a:r>
            <a:r>
              <a:rPr sz="2100" spc="257" dirty="0">
                <a:solidFill>
                  <a:srgbClr val="072940"/>
                </a:solidFill>
                <a:latin typeface="Times New Roman"/>
                <a:cs typeface="Times New Roman"/>
              </a:rPr>
              <a:t>t</a:t>
            </a:r>
            <a:r>
              <a:rPr sz="2100" dirty="0">
                <a:solidFill>
                  <a:srgbClr val="072940"/>
                </a:solidFill>
                <a:latin typeface="Times New Roman"/>
                <a:cs typeface="Times New Roman"/>
              </a:rPr>
              <a:t>e </a:t>
            </a:r>
            <a:r>
              <a:rPr sz="2100" spc="-47" dirty="0">
                <a:solidFill>
                  <a:srgbClr val="072940"/>
                </a:solidFill>
                <a:latin typeface="Times New Roman"/>
                <a:cs typeface="Times New Roman"/>
              </a:rPr>
              <a:t> </a:t>
            </a:r>
            <a:r>
              <a:rPr sz="2100" dirty="0">
                <a:solidFill>
                  <a:srgbClr val="072940"/>
                </a:solidFill>
                <a:latin typeface="Times New Roman"/>
                <a:cs typeface="Times New Roman"/>
              </a:rPr>
              <a:t>a </a:t>
            </a:r>
            <a:r>
              <a:rPr sz="2100" spc="-84" dirty="0">
                <a:solidFill>
                  <a:srgbClr val="072940"/>
                </a:solidFill>
                <a:latin typeface="Times New Roman"/>
                <a:cs typeface="Times New Roman"/>
              </a:rPr>
              <a:t> </a:t>
            </a:r>
            <a:r>
              <a:rPr sz="2100" dirty="0">
                <a:solidFill>
                  <a:srgbClr val="072940"/>
                </a:solidFill>
                <a:latin typeface="Times New Roman"/>
                <a:cs typeface="Times New Roman"/>
              </a:rPr>
              <a:t>s</a:t>
            </a:r>
            <a:r>
              <a:rPr sz="2100" spc="-226" dirty="0">
                <a:solidFill>
                  <a:srgbClr val="072940"/>
                </a:solidFill>
                <a:latin typeface="Times New Roman"/>
                <a:cs typeface="Times New Roman"/>
              </a:rPr>
              <a:t> </a:t>
            </a:r>
            <a:r>
              <a:rPr sz="2100" spc="-32" dirty="0">
                <a:solidFill>
                  <a:srgbClr val="072940"/>
                </a:solidFill>
                <a:latin typeface="Times New Roman"/>
                <a:cs typeface="Times New Roman"/>
              </a:rPr>
              <a:t>i</a:t>
            </a:r>
            <a:r>
              <a:rPr sz="2100" spc="168" dirty="0">
                <a:solidFill>
                  <a:srgbClr val="072940"/>
                </a:solidFill>
                <a:latin typeface="Times New Roman"/>
                <a:cs typeface="Times New Roman"/>
              </a:rPr>
              <a:t>n</a:t>
            </a:r>
            <a:r>
              <a:rPr sz="2100" spc="152" dirty="0">
                <a:solidFill>
                  <a:srgbClr val="072940"/>
                </a:solidFill>
                <a:latin typeface="Times New Roman"/>
                <a:cs typeface="Times New Roman"/>
              </a:rPr>
              <a:t>g</a:t>
            </a:r>
            <a:r>
              <a:rPr sz="2100" spc="79" dirty="0">
                <a:solidFill>
                  <a:srgbClr val="072940"/>
                </a:solidFill>
                <a:latin typeface="Times New Roman"/>
                <a:cs typeface="Times New Roman"/>
              </a:rPr>
              <a:t>l</a:t>
            </a:r>
            <a:r>
              <a:rPr sz="2100" dirty="0">
                <a:solidFill>
                  <a:srgbClr val="072940"/>
                </a:solidFill>
                <a:latin typeface="Times New Roman"/>
                <a:cs typeface="Times New Roman"/>
              </a:rPr>
              <a:t>e </a:t>
            </a:r>
            <a:r>
              <a:rPr sz="2100" spc="-47" dirty="0">
                <a:solidFill>
                  <a:srgbClr val="072940"/>
                </a:solidFill>
                <a:latin typeface="Times New Roman"/>
                <a:cs typeface="Times New Roman"/>
              </a:rPr>
              <a:t> </a:t>
            </a:r>
            <a:r>
              <a:rPr sz="2100" spc="231" dirty="0">
                <a:solidFill>
                  <a:srgbClr val="072940"/>
                </a:solidFill>
                <a:latin typeface="Times New Roman"/>
                <a:cs typeface="Times New Roman"/>
              </a:rPr>
              <a:t>d</a:t>
            </a:r>
            <a:r>
              <a:rPr sz="2100" spc="236" dirty="0">
                <a:solidFill>
                  <a:srgbClr val="072940"/>
                </a:solidFill>
                <a:latin typeface="Times New Roman"/>
                <a:cs typeface="Times New Roman"/>
              </a:rPr>
              <a:t>a</a:t>
            </a:r>
            <a:r>
              <a:rPr sz="2100" spc="257" dirty="0">
                <a:solidFill>
                  <a:srgbClr val="072940"/>
                </a:solidFill>
                <a:latin typeface="Times New Roman"/>
                <a:cs typeface="Times New Roman"/>
              </a:rPr>
              <a:t>t</a:t>
            </a:r>
            <a:r>
              <a:rPr sz="2100" spc="236" dirty="0">
                <a:solidFill>
                  <a:srgbClr val="072940"/>
                </a:solidFill>
                <a:latin typeface="Times New Roman"/>
                <a:cs typeface="Times New Roman"/>
              </a:rPr>
              <a:t>a</a:t>
            </a:r>
            <a:r>
              <a:rPr sz="2100" spc="16" dirty="0">
                <a:solidFill>
                  <a:srgbClr val="072940"/>
                </a:solidFill>
                <a:latin typeface="Times New Roman"/>
                <a:cs typeface="Times New Roman"/>
              </a:rPr>
              <a:t>-</a:t>
            </a:r>
            <a:r>
              <a:rPr sz="2100" spc="79" dirty="0">
                <a:solidFill>
                  <a:srgbClr val="072940"/>
                </a:solidFill>
                <a:latin typeface="Times New Roman"/>
                <a:cs typeface="Times New Roman"/>
              </a:rPr>
              <a:t>r</a:t>
            </a:r>
            <a:r>
              <a:rPr sz="2100" dirty="0">
                <a:solidFill>
                  <a:srgbClr val="072940"/>
                </a:solidFill>
                <a:latin typeface="Times New Roman"/>
                <a:cs typeface="Times New Roman"/>
              </a:rPr>
              <a:t>e</a:t>
            </a:r>
            <a:r>
              <a:rPr sz="2100" spc="-240" dirty="0">
                <a:solidFill>
                  <a:srgbClr val="072940"/>
                </a:solidFill>
                <a:latin typeface="Times New Roman"/>
                <a:cs typeface="Times New Roman"/>
              </a:rPr>
              <a:t> </a:t>
            </a:r>
            <a:r>
              <a:rPr sz="2100" spc="240" dirty="0">
                <a:solidFill>
                  <a:srgbClr val="072940"/>
                </a:solidFill>
                <a:latin typeface="Times New Roman"/>
                <a:cs typeface="Times New Roman"/>
              </a:rPr>
              <a:t>p</a:t>
            </a:r>
            <a:r>
              <a:rPr sz="2100" spc="221" dirty="0">
                <a:solidFill>
                  <a:srgbClr val="072940"/>
                </a:solidFill>
                <a:latin typeface="Times New Roman"/>
                <a:cs typeface="Times New Roman"/>
              </a:rPr>
              <a:t>o</a:t>
            </a:r>
            <a:r>
              <a:rPr sz="2100" dirty="0">
                <a:solidFill>
                  <a:srgbClr val="072940"/>
                </a:solidFill>
                <a:latin typeface="Times New Roman"/>
                <a:cs typeface="Times New Roman"/>
              </a:rPr>
              <a:t>s</a:t>
            </a:r>
            <a:r>
              <a:rPr sz="2100" spc="-226" dirty="0">
                <a:solidFill>
                  <a:srgbClr val="072940"/>
                </a:solidFill>
                <a:latin typeface="Times New Roman"/>
                <a:cs typeface="Times New Roman"/>
              </a:rPr>
              <a:t> </a:t>
            </a:r>
            <a:r>
              <a:rPr sz="2100" spc="-32" dirty="0">
                <a:solidFill>
                  <a:srgbClr val="072940"/>
                </a:solidFill>
                <a:latin typeface="Times New Roman"/>
                <a:cs typeface="Times New Roman"/>
              </a:rPr>
              <a:t>i</a:t>
            </a:r>
            <a:r>
              <a:rPr sz="2100" dirty="0">
                <a:solidFill>
                  <a:srgbClr val="072940"/>
                </a:solidFill>
                <a:latin typeface="Times New Roman"/>
                <a:cs typeface="Times New Roman"/>
              </a:rPr>
              <a:t>t</a:t>
            </a:r>
            <a:r>
              <a:rPr sz="2100" spc="-278" dirty="0">
                <a:solidFill>
                  <a:srgbClr val="072940"/>
                </a:solidFill>
                <a:latin typeface="Times New Roman"/>
                <a:cs typeface="Times New Roman"/>
              </a:rPr>
              <a:t> </a:t>
            </a:r>
            <a:r>
              <a:rPr sz="2100" spc="205" dirty="0">
                <a:solidFill>
                  <a:srgbClr val="072940"/>
                </a:solidFill>
                <a:latin typeface="Times New Roman"/>
                <a:cs typeface="Times New Roman"/>
              </a:rPr>
              <a:t>o</a:t>
            </a:r>
            <a:r>
              <a:rPr sz="2100" spc="79" dirty="0">
                <a:solidFill>
                  <a:srgbClr val="072940"/>
                </a:solidFill>
                <a:latin typeface="Times New Roman"/>
                <a:cs typeface="Times New Roman"/>
              </a:rPr>
              <a:t>r</a:t>
            </a:r>
            <a:r>
              <a:rPr sz="2100" dirty="0">
                <a:solidFill>
                  <a:srgbClr val="072940"/>
                </a:solidFill>
                <a:latin typeface="Times New Roman"/>
                <a:cs typeface="Times New Roman"/>
              </a:rPr>
              <a:t>y</a:t>
            </a:r>
            <a:r>
              <a:rPr sz="2100" spc="173" dirty="0">
                <a:solidFill>
                  <a:srgbClr val="072940"/>
                </a:solidFill>
                <a:latin typeface="Times New Roman"/>
                <a:cs typeface="Times New Roman"/>
              </a:rPr>
              <a:t> </a:t>
            </a:r>
            <a:r>
              <a:rPr sz="2100" spc="63" dirty="0">
                <a:solidFill>
                  <a:srgbClr val="072940"/>
                </a:solidFill>
                <a:latin typeface="Times New Roman"/>
                <a:cs typeface="Times New Roman"/>
              </a:rPr>
              <a:t>f</a:t>
            </a:r>
            <a:r>
              <a:rPr sz="2100" spc="221" dirty="0">
                <a:solidFill>
                  <a:srgbClr val="072940"/>
                </a:solidFill>
                <a:latin typeface="Times New Roman"/>
                <a:cs typeface="Times New Roman"/>
              </a:rPr>
              <a:t>o</a:t>
            </a:r>
            <a:r>
              <a:rPr sz="2100" dirty="0">
                <a:solidFill>
                  <a:srgbClr val="072940"/>
                </a:solidFill>
                <a:latin typeface="Times New Roman"/>
                <a:cs typeface="Times New Roman"/>
              </a:rPr>
              <a:t>r </a:t>
            </a:r>
            <a:r>
              <a:rPr sz="2100" spc="-240" dirty="0">
                <a:solidFill>
                  <a:srgbClr val="072940"/>
                </a:solidFill>
                <a:latin typeface="Times New Roman"/>
                <a:cs typeface="Times New Roman"/>
              </a:rPr>
              <a:t> </a:t>
            </a:r>
            <a:r>
              <a:rPr sz="2100" dirty="0">
                <a:solidFill>
                  <a:srgbClr val="072940"/>
                </a:solidFill>
                <a:latin typeface="Times New Roman"/>
                <a:cs typeface="Times New Roman"/>
              </a:rPr>
              <a:t>a</a:t>
            </a:r>
            <a:r>
              <a:rPr sz="2100" spc="-289" dirty="0">
                <a:solidFill>
                  <a:srgbClr val="072940"/>
                </a:solidFill>
                <a:latin typeface="Times New Roman"/>
                <a:cs typeface="Times New Roman"/>
              </a:rPr>
              <a:t> </a:t>
            </a:r>
            <a:r>
              <a:rPr sz="2100" spc="79" dirty="0">
                <a:solidFill>
                  <a:srgbClr val="072940"/>
                </a:solidFill>
                <a:latin typeface="Times New Roman"/>
                <a:cs typeface="Times New Roman"/>
              </a:rPr>
              <a:t>l</a:t>
            </a:r>
            <a:r>
              <a:rPr sz="2100" dirty="0">
                <a:solidFill>
                  <a:srgbClr val="072940"/>
                </a:solidFill>
                <a:latin typeface="Times New Roman"/>
                <a:cs typeface="Times New Roman"/>
              </a:rPr>
              <a:t>l </a:t>
            </a:r>
            <a:r>
              <a:rPr sz="2100" spc="-240" dirty="0">
                <a:solidFill>
                  <a:srgbClr val="072940"/>
                </a:solidFill>
                <a:latin typeface="Times New Roman"/>
                <a:cs typeface="Times New Roman"/>
              </a:rPr>
              <a:t> </a:t>
            </a:r>
            <a:r>
              <a:rPr sz="2100" dirty="0">
                <a:solidFill>
                  <a:srgbClr val="072940"/>
                </a:solidFill>
                <a:latin typeface="Times New Roman"/>
                <a:cs typeface="Times New Roman"/>
              </a:rPr>
              <a:t>e</a:t>
            </a:r>
            <a:r>
              <a:rPr sz="2100" spc="-240" dirty="0">
                <a:solidFill>
                  <a:srgbClr val="072940"/>
                </a:solidFill>
                <a:latin typeface="Times New Roman"/>
                <a:cs typeface="Times New Roman"/>
              </a:rPr>
              <a:t> </a:t>
            </a:r>
            <a:r>
              <a:rPr sz="2100" dirty="0">
                <a:solidFill>
                  <a:srgbClr val="072940"/>
                </a:solidFill>
                <a:latin typeface="Times New Roman"/>
                <a:cs typeface="Times New Roman"/>
              </a:rPr>
              <a:t>s</a:t>
            </a:r>
            <a:r>
              <a:rPr sz="2100" spc="-226" dirty="0">
                <a:solidFill>
                  <a:srgbClr val="072940"/>
                </a:solidFill>
                <a:latin typeface="Times New Roman"/>
                <a:cs typeface="Times New Roman"/>
              </a:rPr>
              <a:t> </a:t>
            </a:r>
            <a:r>
              <a:rPr sz="2100" dirty="0">
                <a:solidFill>
                  <a:srgbClr val="072940"/>
                </a:solidFill>
                <a:latin typeface="Times New Roman"/>
                <a:cs typeface="Times New Roman"/>
              </a:rPr>
              <a:t>t</a:t>
            </a:r>
            <a:r>
              <a:rPr sz="2100" spc="-267" dirty="0">
                <a:solidFill>
                  <a:srgbClr val="072940"/>
                </a:solidFill>
                <a:latin typeface="Times New Roman"/>
                <a:cs typeface="Times New Roman"/>
              </a:rPr>
              <a:t> </a:t>
            </a:r>
            <a:r>
              <a:rPr sz="2100" spc="-32" dirty="0">
                <a:solidFill>
                  <a:srgbClr val="072940"/>
                </a:solidFill>
                <a:latin typeface="Times New Roman"/>
                <a:cs typeface="Times New Roman"/>
              </a:rPr>
              <a:t>i</a:t>
            </a:r>
            <a:r>
              <a:rPr sz="2100" spc="214" dirty="0">
                <a:solidFill>
                  <a:srgbClr val="072940"/>
                </a:solidFill>
                <a:latin typeface="Times New Roman"/>
                <a:cs typeface="Times New Roman"/>
              </a:rPr>
              <a:t>m</a:t>
            </a:r>
            <a:r>
              <a:rPr sz="2100" spc="236" dirty="0">
                <a:solidFill>
                  <a:srgbClr val="072940"/>
                </a:solidFill>
                <a:latin typeface="Times New Roman"/>
                <a:cs typeface="Times New Roman"/>
              </a:rPr>
              <a:t>a</a:t>
            </a:r>
            <a:r>
              <a:rPr sz="2100" spc="257" dirty="0">
                <a:solidFill>
                  <a:srgbClr val="072940"/>
                </a:solidFill>
                <a:latin typeface="Times New Roman"/>
                <a:cs typeface="Times New Roman"/>
              </a:rPr>
              <a:t>t</a:t>
            </a:r>
            <a:r>
              <a:rPr sz="2100" dirty="0">
                <a:solidFill>
                  <a:srgbClr val="072940"/>
                </a:solidFill>
                <a:latin typeface="Times New Roman"/>
                <a:cs typeface="Times New Roman"/>
              </a:rPr>
              <a:t>e</a:t>
            </a:r>
            <a:r>
              <a:rPr sz="2100" spc="-240" dirty="0">
                <a:solidFill>
                  <a:srgbClr val="072940"/>
                </a:solidFill>
                <a:latin typeface="Times New Roman"/>
                <a:cs typeface="Times New Roman"/>
              </a:rPr>
              <a:t> </a:t>
            </a:r>
            <a:r>
              <a:rPr sz="2100" dirty="0">
                <a:solidFill>
                  <a:srgbClr val="072940"/>
                </a:solidFill>
                <a:latin typeface="Times New Roman"/>
                <a:cs typeface="Times New Roman"/>
              </a:rPr>
              <a:t>s</a:t>
            </a:r>
            <a:endParaRPr sz="2100">
              <a:solidFill>
                <a:prstClr val="black"/>
              </a:solidFill>
              <a:latin typeface="Times New Roman"/>
              <a:cs typeface="Times New Roman"/>
            </a:endParaRPr>
          </a:p>
        </p:txBody>
      </p:sp>
      <p:sp>
        <p:nvSpPr>
          <p:cNvPr id="4" name="object 4"/>
          <p:cNvSpPr txBox="1">
            <a:spLocks noGrp="1"/>
          </p:cNvSpPr>
          <p:nvPr>
            <p:ph type="sldNum" sz="quarter" idx="7"/>
          </p:nvPr>
        </p:nvSpPr>
        <p:spPr>
          <a:xfrm>
            <a:off x="13076609" y="8142759"/>
            <a:ext cx="150519" cy="112499"/>
          </a:xfrm>
          <a:prstGeom prst="rect">
            <a:avLst/>
          </a:prstGeom>
        </p:spPr>
        <p:txBody>
          <a:bodyPr vert="horz" wrap="square" lIns="0" tIns="7334" rIns="0" bIns="0" rtlCol="0">
            <a:spAutoFit/>
          </a:bodyPr>
          <a:lstStyle/>
          <a:p>
            <a:pPr marL="40005" defTabSz="960120">
              <a:spcBef>
                <a:spcPts val="58"/>
              </a:spcBef>
            </a:pPr>
            <a:fld id="{81D60167-4931-47E6-BA6A-407CBD079E47}" type="slidenum">
              <a:rPr spc="11" dirty="0">
                <a:solidFill>
                  <a:prstClr val="white"/>
                </a:solidFill>
              </a:rPr>
              <a:pPr marL="40005" defTabSz="960120">
                <a:spcBef>
                  <a:spcPts val="58"/>
                </a:spcBef>
              </a:pPr>
              <a:t>14</a:t>
            </a:fld>
            <a:endParaRPr spc="11" dirty="0">
              <a:solidFill>
                <a:prstClr val="white"/>
              </a:solidFill>
            </a:endParaRPr>
          </a:p>
        </p:txBody>
      </p:sp>
      <p:sp>
        <p:nvSpPr>
          <p:cNvPr id="3" name="object 3"/>
          <p:cNvSpPr txBox="1">
            <a:spLocks noGrp="1"/>
          </p:cNvSpPr>
          <p:nvPr>
            <p:ph type="title"/>
          </p:nvPr>
        </p:nvSpPr>
        <p:spPr>
          <a:xfrm>
            <a:off x="532601" y="770673"/>
            <a:ext cx="5470684" cy="401264"/>
          </a:xfrm>
          <a:prstGeom prst="rect">
            <a:avLst/>
          </a:prstGeom>
        </p:spPr>
        <p:txBody>
          <a:bodyPr vert="horz" wrap="square" lIns="0" tIns="13335" rIns="0" bIns="0" rtlCol="0">
            <a:spAutoFit/>
          </a:bodyPr>
          <a:lstStyle/>
          <a:p>
            <a:pPr marL="13335">
              <a:spcBef>
                <a:spcPts val="105"/>
              </a:spcBef>
            </a:pPr>
            <a:r>
              <a:rPr sz="2520" spc="-5" dirty="0">
                <a:solidFill>
                  <a:srgbClr val="072940"/>
                </a:solidFill>
              </a:rPr>
              <a:t>Cost</a:t>
            </a:r>
            <a:r>
              <a:rPr sz="2520" spc="-37" dirty="0">
                <a:solidFill>
                  <a:srgbClr val="072940"/>
                </a:solidFill>
              </a:rPr>
              <a:t> </a:t>
            </a:r>
            <a:r>
              <a:rPr sz="2520" dirty="0">
                <a:solidFill>
                  <a:srgbClr val="072940"/>
                </a:solidFill>
              </a:rPr>
              <a:t>Estimation</a:t>
            </a:r>
            <a:r>
              <a:rPr sz="2520" spc="-32" dirty="0">
                <a:solidFill>
                  <a:srgbClr val="072940"/>
                </a:solidFill>
              </a:rPr>
              <a:t> </a:t>
            </a:r>
            <a:r>
              <a:rPr sz="2520" dirty="0">
                <a:solidFill>
                  <a:srgbClr val="072940"/>
                </a:solidFill>
              </a:rPr>
              <a:t>Improvement</a:t>
            </a:r>
            <a:r>
              <a:rPr sz="2520" spc="-32" dirty="0">
                <a:solidFill>
                  <a:srgbClr val="072940"/>
                </a:solidFill>
              </a:rPr>
              <a:t> </a:t>
            </a:r>
            <a:r>
              <a:rPr sz="2520" dirty="0">
                <a:solidFill>
                  <a:srgbClr val="072940"/>
                </a:solidFill>
              </a:rPr>
              <a:t>Process</a:t>
            </a:r>
            <a:endParaRPr sz="252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2601" y="1797759"/>
            <a:ext cx="10649998" cy="4231512"/>
          </a:xfrm>
          <a:prstGeom prst="rect">
            <a:avLst/>
          </a:prstGeom>
        </p:spPr>
        <p:txBody>
          <a:bodyPr vert="horz" wrap="square" lIns="0" tIns="14002" rIns="0" bIns="0" rtlCol="0">
            <a:spAutoFit/>
          </a:bodyPr>
          <a:lstStyle/>
          <a:p>
            <a:pPr marL="283369" indent="-270701" defTabSz="960120">
              <a:spcBef>
                <a:spcPts val="110"/>
              </a:spcBef>
              <a:buFontTx/>
              <a:buChar char="•"/>
              <a:tabLst>
                <a:tab pos="283369" algn="l"/>
                <a:tab pos="284036" algn="l"/>
              </a:tabLst>
            </a:pPr>
            <a:r>
              <a:rPr sz="2100" dirty="0">
                <a:solidFill>
                  <a:srgbClr val="072940"/>
                </a:solidFill>
                <a:latin typeface="Arial"/>
                <a:cs typeface="Arial"/>
              </a:rPr>
              <a:t>Ensure</a:t>
            </a:r>
            <a:r>
              <a:rPr sz="2100" spc="5" dirty="0">
                <a:solidFill>
                  <a:srgbClr val="072940"/>
                </a:solidFill>
                <a:latin typeface="Arial"/>
                <a:cs typeface="Arial"/>
              </a:rPr>
              <a:t> </a:t>
            </a:r>
            <a:r>
              <a:rPr sz="2100" spc="-5" dirty="0">
                <a:solidFill>
                  <a:srgbClr val="072940"/>
                </a:solidFill>
                <a:latin typeface="Arial"/>
                <a:cs typeface="Arial"/>
              </a:rPr>
              <a:t>all</a:t>
            </a:r>
            <a:r>
              <a:rPr sz="2100" spc="5" dirty="0">
                <a:solidFill>
                  <a:srgbClr val="072940"/>
                </a:solidFill>
                <a:latin typeface="Arial"/>
                <a:cs typeface="Arial"/>
              </a:rPr>
              <a:t> </a:t>
            </a:r>
            <a:r>
              <a:rPr sz="2100" dirty="0">
                <a:solidFill>
                  <a:srgbClr val="072940"/>
                </a:solidFill>
                <a:latin typeface="Arial"/>
                <a:cs typeface="Arial"/>
              </a:rPr>
              <a:t>cost</a:t>
            </a:r>
            <a:r>
              <a:rPr sz="2100" spc="5" dirty="0">
                <a:solidFill>
                  <a:srgbClr val="072940"/>
                </a:solidFill>
                <a:latin typeface="Arial"/>
                <a:cs typeface="Arial"/>
              </a:rPr>
              <a:t> </a:t>
            </a:r>
            <a:r>
              <a:rPr sz="2100" spc="-5" dirty="0">
                <a:solidFill>
                  <a:srgbClr val="072940"/>
                </a:solidFill>
                <a:latin typeface="Arial"/>
                <a:cs typeface="Arial"/>
              </a:rPr>
              <a:t>estimates</a:t>
            </a:r>
            <a:r>
              <a:rPr sz="2100" spc="5" dirty="0">
                <a:solidFill>
                  <a:srgbClr val="072940"/>
                </a:solidFill>
                <a:latin typeface="Arial"/>
                <a:cs typeface="Arial"/>
              </a:rPr>
              <a:t> </a:t>
            </a:r>
            <a:r>
              <a:rPr sz="2100" spc="-5" dirty="0">
                <a:solidFill>
                  <a:srgbClr val="072940"/>
                </a:solidFill>
                <a:latin typeface="Arial"/>
                <a:cs typeface="Arial"/>
              </a:rPr>
              <a:t>are</a:t>
            </a:r>
            <a:r>
              <a:rPr sz="2100" spc="5" dirty="0">
                <a:solidFill>
                  <a:srgbClr val="072940"/>
                </a:solidFill>
                <a:latin typeface="Arial"/>
                <a:cs typeface="Arial"/>
              </a:rPr>
              <a:t> </a:t>
            </a:r>
            <a:r>
              <a:rPr sz="2100" spc="-5" dirty="0">
                <a:solidFill>
                  <a:srgbClr val="072940"/>
                </a:solidFill>
                <a:latin typeface="Arial"/>
                <a:cs typeface="Arial"/>
              </a:rPr>
              <a:t>based</a:t>
            </a:r>
            <a:r>
              <a:rPr sz="2100" spc="5" dirty="0">
                <a:solidFill>
                  <a:srgbClr val="072940"/>
                </a:solidFill>
                <a:latin typeface="Arial"/>
                <a:cs typeface="Arial"/>
              </a:rPr>
              <a:t> </a:t>
            </a:r>
            <a:r>
              <a:rPr sz="2100" spc="-5" dirty="0">
                <a:solidFill>
                  <a:srgbClr val="072940"/>
                </a:solidFill>
                <a:latin typeface="Arial"/>
                <a:cs typeface="Arial"/>
              </a:rPr>
              <a:t>on</a:t>
            </a:r>
            <a:r>
              <a:rPr sz="2100" spc="11" dirty="0">
                <a:solidFill>
                  <a:srgbClr val="072940"/>
                </a:solidFill>
                <a:latin typeface="Arial"/>
                <a:cs typeface="Arial"/>
              </a:rPr>
              <a:t> </a:t>
            </a:r>
            <a:r>
              <a:rPr sz="2100" spc="-5" dirty="0">
                <a:solidFill>
                  <a:srgbClr val="072940"/>
                </a:solidFill>
                <a:latin typeface="Arial"/>
                <a:cs typeface="Arial"/>
              </a:rPr>
              <a:t>engineering</a:t>
            </a:r>
            <a:r>
              <a:rPr sz="2100" spc="5" dirty="0">
                <a:solidFill>
                  <a:srgbClr val="072940"/>
                </a:solidFill>
                <a:latin typeface="Arial"/>
                <a:cs typeface="Arial"/>
              </a:rPr>
              <a:t> </a:t>
            </a:r>
            <a:r>
              <a:rPr sz="2100" spc="-5" dirty="0">
                <a:solidFill>
                  <a:srgbClr val="072940"/>
                </a:solidFill>
                <a:latin typeface="Arial"/>
                <a:cs typeface="Arial"/>
              </a:rPr>
              <a:t>analysis</a:t>
            </a:r>
            <a:r>
              <a:rPr sz="2100" spc="5" dirty="0">
                <a:solidFill>
                  <a:srgbClr val="072940"/>
                </a:solidFill>
                <a:latin typeface="Arial"/>
                <a:cs typeface="Arial"/>
              </a:rPr>
              <a:t> </a:t>
            </a:r>
            <a:r>
              <a:rPr sz="2100" dirty="0">
                <a:solidFill>
                  <a:srgbClr val="072940"/>
                </a:solidFill>
                <a:latin typeface="Arial"/>
                <a:cs typeface="Arial"/>
              </a:rPr>
              <a:t>(Express</a:t>
            </a:r>
            <a:r>
              <a:rPr sz="2100" spc="5" dirty="0">
                <a:solidFill>
                  <a:srgbClr val="072940"/>
                </a:solidFill>
                <a:latin typeface="Arial"/>
                <a:cs typeface="Arial"/>
              </a:rPr>
              <a:t> </a:t>
            </a:r>
            <a:r>
              <a:rPr sz="2100" spc="-5" dirty="0">
                <a:solidFill>
                  <a:srgbClr val="072940"/>
                </a:solidFill>
                <a:latin typeface="Arial"/>
                <a:cs typeface="Arial"/>
              </a:rPr>
              <a:t>Designs)</a:t>
            </a:r>
            <a:endParaRPr sz="2100">
              <a:solidFill>
                <a:prstClr val="black"/>
              </a:solidFill>
              <a:latin typeface="Arial"/>
              <a:cs typeface="Arial"/>
            </a:endParaRPr>
          </a:p>
          <a:p>
            <a:pPr defTabSz="960120">
              <a:spcBef>
                <a:spcPts val="16"/>
              </a:spcBef>
              <a:buClr>
                <a:srgbClr val="072940"/>
              </a:buClr>
              <a:buFont typeface="Arial"/>
              <a:buChar char="•"/>
            </a:pPr>
            <a:endParaRPr sz="3203">
              <a:solidFill>
                <a:prstClr val="black"/>
              </a:solidFill>
              <a:latin typeface="Arial"/>
              <a:cs typeface="Arial"/>
            </a:endParaRPr>
          </a:p>
          <a:p>
            <a:pPr marL="283369" indent="-270701" defTabSz="960120">
              <a:spcBef>
                <a:spcPts val="5"/>
              </a:spcBef>
              <a:buFontTx/>
              <a:buChar char="•"/>
              <a:tabLst>
                <a:tab pos="283369" algn="l"/>
                <a:tab pos="284036" algn="l"/>
              </a:tabLst>
            </a:pPr>
            <a:r>
              <a:rPr sz="2100" dirty="0">
                <a:solidFill>
                  <a:srgbClr val="072940"/>
                </a:solidFill>
                <a:latin typeface="Arial"/>
                <a:cs typeface="Arial"/>
              </a:rPr>
              <a:t>All cost</a:t>
            </a:r>
            <a:r>
              <a:rPr sz="2100" spc="5" dirty="0">
                <a:solidFill>
                  <a:srgbClr val="072940"/>
                </a:solidFill>
                <a:latin typeface="Arial"/>
                <a:cs typeface="Arial"/>
              </a:rPr>
              <a:t> </a:t>
            </a:r>
            <a:r>
              <a:rPr sz="2100" spc="-5" dirty="0">
                <a:solidFill>
                  <a:srgbClr val="072940"/>
                </a:solidFill>
                <a:latin typeface="Arial"/>
                <a:cs typeface="Arial"/>
              </a:rPr>
              <a:t>estimates</a:t>
            </a:r>
            <a:r>
              <a:rPr sz="2100" dirty="0">
                <a:solidFill>
                  <a:srgbClr val="072940"/>
                </a:solidFill>
                <a:latin typeface="Arial"/>
                <a:cs typeface="Arial"/>
              </a:rPr>
              <a:t> </a:t>
            </a:r>
            <a:r>
              <a:rPr sz="2100" spc="-5" dirty="0">
                <a:solidFill>
                  <a:srgbClr val="072940"/>
                </a:solidFill>
                <a:latin typeface="Arial"/>
                <a:cs typeface="Arial"/>
              </a:rPr>
              <a:t>will</a:t>
            </a:r>
            <a:r>
              <a:rPr sz="2100" spc="5" dirty="0">
                <a:solidFill>
                  <a:srgbClr val="072940"/>
                </a:solidFill>
                <a:latin typeface="Arial"/>
                <a:cs typeface="Arial"/>
              </a:rPr>
              <a:t> </a:t>
            </a:r>
            <a:r>
              <a:rPr sz="2100" spc="-5" dirty="0">
                <a:solidFill>
                  <a:srgbClr val="072940"/>
                </a:solidFill>
                <a:latin typeface="Arial"/>
                <a:cs typeface="Arial"/>
              </a:rPr>
              <a:t>be</a:t>
            </a:r>
            <a:r>
              <a:rPr sz="2100" dirty="0">
                <a:solidFill>
                  <a:srgbClr val="072940"/>
                </a:solidFill>
                <a:latin typeface="Arial"/>
                <a:cs typeface="Arial"/>
              </a:rPr>
              <a:t> </a:t>
            </a:r>
            <a:r>
              <a:rPr sz="2100" spc="-5" dirty="0">
                <a:solidFill>
                  <a:srgbClr val="072940"/>
                </a:solidFill>
                <a:latin typeface="Arial"/>
                <a:cs typeface="Arial"/>
              </a:rPr>
              <a:t>updated</a:t>
            </a:r>
            <a:r>
              <a:rPr sz="2100" spc="5" dirty="0">
                <a:solidFill>
                  <a:srgbClr val="072940"/>
                </a:solidFill>
                <a:latin typeface="Arial"/>
                <a:cs typeface="Arial"/>
              </a:rPr>
              <a:t> </a:t>
            </a:r>
            <a:r>
              <a:rPr sz="2100" spc="-5" dirty="0">
                <a:solidFill>
                  <a:srgbClr val="072940"/>
                </a:solidFill>
                <a:latin typeface="Arial"/>
                <a:cs typeface="Arial"/>
              </a:rPr>
              <a:t>at</a:t>
            </a:r>
            <a:r>
              <a:rPr sz="2100" dirty="0">
                <a:solidFill>
                  <a:srgbClr val="072940"/>
                </a:solidFill>
                <a:latin typeface="Arial"/>
                <a:cs typeface="Arial"/>
              </a:rPr>
              <a:t> a</a:t>
            </a:r>
            <a:r>
              <a:rPr sz="2100" spc="5" dirty="0">
                <a:solidFill>
                  <a:srgbClr val="072940"/>
                </a:solidFill>
                <a:latin typeface="Arial"/>
                <a:cs typeface="Arial"/>
              </a:rPr>
              <a:t> </a:t>
            </a:r>
            <a:r>
              <a:rPr sz="2100" dirty="0">
                <a:solidFill>
                  <a:srgbClr val="072940"/>
                </a:solidFill>
                <a:latin typeface="Arial"/>
                <a:cs typeface="Arial"/>
              </a:rPr>
              <a:t>minimum </a:t>
            </a:r>
            <a:r>
              <a:rPr sz="2100" spc="-5" dirty="0">
                <a:solidFill>
                  <a:srgbClr val="072940"/>
                </a:solidFill>
                <a:latin typeface="Arial"/>
                <a:cs typeface="Arial"/>
              </a:rPr>
              <a:t>of</a:t>
            </a:r>
            <a:r>
              <a:rPr sz="2100" spc="5" dirty="0">
                <a:solidFill>
                  <a:srgbClr val="072940"/>
                </a:solidFill>
                <a:latin typeface="Arial"/>
                <a:cs typeface="Arial"/>
              </a:rPr>
              <a:t> </a:t>
            </a:r>
            <a:r>
              <a:rPr sz="2100" spc="-5" dirty="0">
                <a:solidFill>
                  <a:srgbClr val="072940"/>
                </a:solidFill>
                <a:latin typeface="Arial"/>
                <a:cs typeface="Arial"/>
              </a:rPr>
              <a:t>every</a:t>
            </a:r>
            <a:r>
              <a:rPr sz="2100" dirty="0">
                <a:solidFill>
                  <a:srgbClr val="072940"/>
                </a:solidFill>
                <a:latin typeface="Arial"/>
                <a:cs typeface="Arial"/>
              </a:rPr>
              <a:t> 2</a:t>
            </a:r>
            <a:r>
              <a:rPr sz="2100" spc="5" dirty="0">
                <a:solidFill>
                  <a:srgbClr val="072940"/>
                </a:solidFill>
                <a:latin typeface="Arial"/>
                <a:cs typeface="Arial"/>
              </a:rPr>
              <a:t> </a:t>
            </a:r>
            <a:r>
              <a:rPr sz="2100" dirty="0">
                <a:solidFill>
                  <a:srgbClr val="072940"/>
                </a:solidFill>
                <a:latin typeface="Arial"/>
                <a:cs typeface="Arial"/>
              </a:rPr>
              <a:t>years</a:t>
            </a:r>
            <a:endParaRPr sz="2100">
              <a:solidFill>
                <a:prstClr val="black"/>
              </a:solidFill>
              <a:latin typeface="Arial"/>
              <a:cs typeface="Arial"/>
            </a:endParaRPr>
          </a:p>
          <a:p>
            <a:pPr marL="554069" lvl="1" indent="-181356" defTabSz="960120">
              <a:spcBef>
                <a:spcPts val="194"/>
              </a:spcBef>
              <a:buFontTx/>
              <a:buChar char="•"/>
              <a:tabLst>
                <a:tab pos="554736" algn="l"/>
              </a:tabLst>
            </a:pPr>
            <a:r>
              <a:rPr sz="1890" spc="-5" dirty="0">
                <a:solidFill>
                  <a:srgbClr val="072940"/>
                </a:solidFill>
                <a:latin typeface="Arial"/>
                <a:cs typeface="Arial"/>
              </a:rPr>
              <a:t>Centrally</a:t>
            </a:r>
            <a:r>
              <a:rPr sz="1890" spc="-11" dirty="0">
                <a:solidFill>
                  <a:srgbClr val="072940"/>
                </a:solidFill>
                <a:latin typeface="Arial"/>
                <a:cs typeface="Arial"/>
              </a:rPr>
              <a:t> </a:t>
            </a:r>
            <a:r>
              <a:rPr sz="1890" spc="-5" dirty="0">
                <a:solidFill>
                  <a:srgbClr val="072940"/>
                </a:solidFill>
                <a:latin typeface="Arial"/>
                <a:cs typeface="Arial"/>
              </a:rPr>
              <a:t>let</a:t>
            </a:r>
            <a:r>
              <a:rPr sz="1890" spc="-11" dirty="0">
                <a:solidFill>
                  <a:srgbClr val="072940"/>
                </a:solidFill>
                <a:latin typeface="Arial"/>
                <a:cs typeface="Arial"/>
              </a:rPr>
              <a:t> </a:t>
            </a:r>
            <a:r>
              <a:rPr sz="1890" spc="-5" dirty="0">
                <a:solidFill>
                  <a:srgbClr val="072940"/>
                </a:solidFill>
                <a:latin typeface="Arial"/>
                <a:cs typeface="Arial"/>
              </a:rPr>
              <a:t>projects will</a:t>
            </a:r>
            <a:r>
              <a:rPr sz="1890" spc="-11" dirty="0">
                <a:solidFill>
                  <a:srgbClr val="072940"/>
                </a:solidFill>
                <a:latin typeface="Arial"/>
                <a:cs typeface="Arial"/>
              </a:rPr>
              <a:t> </a:t>
            </a:r>
            <a:r>
              <a:rPr sz="1890" spc="-5" dirty="0">
                <a:solidFill>
                  <a:srgbClr val="072940"/>
                </a:solidFill>
                <a:latin typeface="Arial"/>
                <a:cs typeface="Arial"/>
              </a:rPr>
              <a:t>have</a:t>
            </a:r>
            <a:r>
              <a:rPr sz="1890" spc="-11" dirty="0">
                <a:solidFill>
                  <a:srgbClr val="072940"/>
                </a:solidFill>
                <a:latin typeface="Arial"/>
                <a:cs typeface="Arial"/>
              </a:rPr>
              <a:t> </a:t>
            </a:r>
            <a:r>
              <a:rPr sz="1890" dirty="0">
                <a:solidFill>
                  <a:srgbClr val="072940"/>
                </a:solidFill>
                <a:latin typeface="Arial"/>
                <a:cs typeface="Arial"/>
              </a:rPr>
              <a:t>construction </a:t>
            </a:r>
            <a:r>
              <a:rPr sz="1890" spc="-5" dirty="0">
                <a:solidFill>
                  <a:srgbClr val="072940"/>
                </a:solidFill>
                <a:latin typeface="Arial"/>
                <a:cs typeface="Arial"/>
              </a:rPr>
              <a:t>estimate</a:t>
            </a:r>
            <a:r>
              <a:rPr sz="1890" spc="-11" dirty="0">
                <a:solidFill>
                  <a:srgbClr val="072940"/>
                </a:solidFill>
                <a:latin typeface="Arial"/>
                <a:cs typeface="Arial"/>
              </a:rPr>
              <a:t> </a:t>
            </a:r>
            <a:r>
              <a:rPr sz="1890" spc="-5" dirty="0">
                <a:solidFill>
                  <a:srgbClr val="072940"/>
                </a:solidFill>
                <a:latin typeface="Arial"/>
                <a:cs typeface="Arial"/>
              </a:rPr>
              <a:t>updated prior</a:t>
            </a:r>
            <a:r>
              <a:rPr sz="1890" spc="-11" dirty="0">
                <a:solidFill>
                  <a:srgbClr val="072940"/>
                </a:solidFill>
                <a:latin typeface="Arial"/>
                <a:cs typeface="Arial"/>
              </a:rPr>
              <a:t> </a:t>
            </a:r>
            <a:r>
              <a:rPr sz="1890" dirty="0">
                <a:solidFill>
                  <a:srgbClr val="072940"/>
                </a:solidFill>
                <a:latin typeface="Arial"/>
                <a:cs typeface="Arial"/>
              </a:rPr>
              <a:t>to</a:t>
            </a:r>
            <a:r>
              <a:rPr sz="1890" spc="-5" dirty="0">
                <a:solidFill>
                  <a:srgbClr val="072940"/>
                </a:solidFill>
                <a:latin typeface="Arial"/>
                <a:cs typeface="Arial"/>
              </a:rPr>
              <a:t> entering 12</a:t>
            </a:r>
            <a:r>
              <a:rPr sz="1890" spc="-11" dirty="0">
                <a:solidFill>
                  <a:srgbClr val="072940"/>
                </a:solidFill>
                <a:latin typeface="Arial"/>
                <a:cs typeface="Arial"/>
              </a:rPr>
              <a:t> </a:t>
            </a:r>
            <a:r>
              <a:rPr sz="1890" dirty="0">
                <a:solidFill>
                  <a:srgbClr val="072940"/>
                </a:solidFill>
                <a:latin typeface="Arial"/>
                <a:cs typeface="Arial"/>
              </a:rPr>
              <a:t>Month </a:t>
            </a:r>
            <a:r>
              <a:rPr sz="1890" spc="-5" dirty="0">
                <a:solidFill>
                  <a:srgbClr val="072940"/>
                </a:solidFill>
                <a:latin typeface="Arial"/>
                <a:cs typeface="Arial"/>
              </a:rPr>
              <a:t>Let</a:t>
            </a:r>
            <a:r>
              <a:rPr sz="1890" spc="-11" dirty="0">
                <a:solidFill>
                  <a:srgbClr val="072940"/>
                </a:solidFill>
                <a:latin typeface="Arial"/>
                <a:cs typeface="Arial"/>
              </a:rPr>
              <a:t> </a:t>
            </a:r>
            <a:r>
              <a:rPr sz="1890" spc="-5" dirty="0">
                <a:solidFill>
                  <a:srgbClr val="072940"/>
                </a:solidFill>
                <a:latin typeface="Arial"/>
                <a:cs typeface="Arial"/>
              </a:rPr>
              <a:t>List</a:t>
            </a:r>
            <a:endParaRPr sz="1890">
              <a:solidFill>
                <a:prstClr val="black"/>
              </a:solidFill>
              <a:latin typeface="Arial"/>
              <a:cs typeface="Arial"/>
            </a:endParaRPr>
          </a:p>
          <a:p>
            <a:pPr marL="554069" lvl="1" indent="-181356" defTabSz="960120">
              <a:spcBef>
                <a:spcPts val="205"/>
              </a:spcBef>
              <a:buFontTx/>
              <a:buChar char="•"/>
              <a:tabLst>
                <a:tab pos="554736" algn="l"/>
              </a:tabLst>
            </a:pPr>
            <a:r>
              <a:rPr sz="1890" spc="-5" dirty="0">
                <a:solidFill>
                  <a:srgbClr val="072940"/>
                </a:solidFill>
                <a:latin typeface="Arial"/>
                <a:cs typeface="Arial"/>
              </a:rPr>
              <a:t>ROW</a:t>
            </a:r>
            <a:r>
              <a:rPr sz="1890" spc="-11" dirty="0">
                <a:solidFill>
                  <a:srgbClr val="072940"/>
                </a:solidFill>
                <a:latin typeface="Arial"/>
                <a:cs typeface="Arial"/>
              </a:rPr>
              <a:t> </a:t>
            </a:r>
            <a:r>
              <a:rPr sz="1890" spc="-5" dirty="0">
                <a:solidFill>
                  <a:srgbClr val="072940"/>
                </a:solidFill>
                <a:latin typeface="Arial"/>
                <a:cs typeface="Arial"/>
              </a:rPr>
              <a:t>estimates</a:t>
            </a:r>
            <a:r>
              <a:rPr sz="1890" spc="-11" dirty="0">
                <a:solidFill>
                  <a:srgbClr val="072940"/>
                </a:solidFill>
                <a:latin typeface="Arial"/>
                <a:cs typeface="Arial"/>
              </a:rPr>
              <a:t> </a:t>
            </a:r>
            <a:r>
              <a:rPr sz="1890" spc="-5" dirty="0">
                <a:solidFill>
                  <a:srgbClr val="072940"/>
                </a:solidFill>
                <a:latin typeface="Arial"/>
                <a:cs typeface="Arial"/>
              </a:rPr>
              <a:t>will</a:t>
            </a:r>
            <a:r>
              <a:rPr sz="1890" spc="-11" dirty="0">
                <a:solidFill>
                  <a:srgbClr val="072940"/>
                </a:solidFill>
                <a:latin typeface="Arial"/>
                <a:cs typeface="Arial"/>
              </a:rPr>
              <a:t> </a:t>
            </a:r>
            <a:r>
              <a:rPr sz="1890" spc="-5" dirty="0">
                <a:solidFill>
                  <a:srgbClr val="072940"/>
                </a:solidFill>
                <a:latin typeface="Arial"/>
                <a:cs typeface="Arial"/>
              </a:rPr>
              <a:t>be</a:t>
            </a:r>
            <a:r>
              <a:rPr sz="1890" spc="-11" dirty="0">
                <a:solidFill>
                  <a:srgbClr val="072940"/>
                </a:solidFill>
                <a:latin typeface="Arial"/>
                <a:cs typeface="Arial"/>
              </a:rPr>
              <a:t> </a:t>
            </a:r>
            <a:r>
              <a:rPr sz="1890" spc="-5" dirty="0">
                <a:solidFill>
                  <a:srgbClr val="072940"/>
                </a:solidFill>
                <a:latin typeface="Arial"/>
                <a:cs typeface="Arial"/>
              </a:rPr>
              <a:t>updated</a:t>
            </a:r>
            <a:r>
              <a:rPr sz="1890" spc="-11" dirty="0">
                <a:solidFill>
                  <a:srgbClr val="072940"/>
                </a:solidFill>
                <a:latin typeface="Arial"/>
                <a:cs typeface="Arial"/>
              </a:rPr>
              <a:t> </a:t>
            </a:r>
            <a:r>
              <a:rPr sz="1890" spc="-5" dirty="0">
                <a:solidFill>
                  <a:srgbClr val="072940"/>
                </a:solidFill>
                <a:latin typeface="Arial"/>
                <a:cs typeface="Arial"/>
              </a:rPr>
              <a:t>prior</a:t>
            </a:r>
            <a:r>
              <a:rPr sz="1890" spc="-11" dirty="0">
                <a:solidFill>
                  <a:srgbClr val="072940"/>
                </a:solidFill>
                <a:latin typeface="Arial"/>
                <a:cs typeface="Arial"/>
              </a:rPr>
              <a:t> </a:t>
            </a:r>
            <a:r>
              <a:rPr sz="1890" dirty="0">
                <a:solidFill>
                  <a:srgbClr val="072940"/>
                </a:solidFill>
                <a:latin typeface="Arial"/>
                <a:cs typeface="Arial"/>
              </a:rPr>
              <a:t>to</a:t>
            </a:r>
            <a:r>
              <a:rPr sz="1890" spc="-5" dirty="0">
                <a:solidFill>
                  <a:srgbClr val="072940"/>
                </a:solidFill>
                <a:latin typeface="Arial"/>
                <a:cs typeface="Arial"/>
              </a:rPr>
              <a:t> entering</a:t>
            </a:r>
            <a:r>
              <a:rPr sz="1890" spc="-11" dirty="0">
                <a:solidFill>
                  <a:srgbClr val="072940"/>
                </a:solidFill>
                <a:latin typeface="Arial"/>
                <a:cs typeface="Arial"/>
              </a:rPr>
              <a:t> </a:t>
            </a:r>
            <a:r>
              <a:rPr sz="1890" dirty="0">
                <a:solidFill>
                  <a:srgbClr val="072940"/>
                </a:solidFill>
                <a:latin typeface="Arial"/>
                <a:cs typeface="Arial"/>
              </a:rPr>
              <a:t>6</a:t>
            </a:r>
            <a:r>
              <a:rPr sz="1890" spc="-11" dirty="0">
                <a:solidFill>
                  <a:srgbClr val="072940"/>
                </a:solidFill>
                <a:latin typeface="Arial"/>
                <a:cs typeface="Arial"/>
              </a:rPr>
              <a:t> </a:t>
            </a:r>
            <a:r>
              <a:rPr sz="1890" dirty="0">
                <a:solidFill>
                  <a:srgbClr val="072940"/>
                </a:solidFill>
                <a:latin typeface="Arial"/>
                <a:cs typeface="Arial"/>
              </a:rPr>
              <a:t>month</a:t>
            </a:r>
            <a:r>
              <a:rPr sz="1890" spc="-5" dirty="0">
                <a:solidFill>
                  <a:srgbClr val="072940"/>
                </a:solidFill>
                <a:latin typeface="Arial"/>
                <a:cs typeface="Arial"/>
              </a:rPr>
              <a:t> ROW</a:t>
            </a:r>
            <a:r>
              <a:rPr sz="1890" spc="-11" dirty="0">
                <a:solidFill>
                  <a:srgbClr val="072940"/>
                </a:solidFill>
                <a:latin typeface="Arial"/>
                <a:cs typeface="Arial"/>
              </a:rPr>
              <a:t> </a:t>
            </a:r>
            <a:r>
              <a:rPr sz="1890" spc="-5" dirty="0">
                <a:solidFill>
                  <a:srgbClr val="072940"/>
                </a:solidFill>
                <a:latin typeface="Arial"/>
                <a:cs typeface="Arial"/>
              </a:rPr>
              <a:t>list</a:t>
            </a:r>
            <a:endParaRPr sz="1890">
              <a:solidFill>
                <a:prstClr val="black"/>
              </a:solidFill>
              <a:latin typeface="Arial"/>
              <a:cs typeface="Arial"/>
            </a:endParaRPr>
          </a:p>
          <a:p>
            <a:pPr marL="480060" lvl="1" defTabSz="960120">
              <a:buClr>
                <a:srgbClr val="072940"/>
              </a:buClr>
              <a:buFont typeface="Arial"/>
              <a:buChar char="•"/>
            </a:pPr>
            <a:endParaRPr sz="2100">
              <a:solidFill>
                <a:prstClr val="black"/>
              </a:solidFill>
              <a:latin typeface="Arial"/>
              <a:cs typeface="Arial"/>
            </a:endParaRPr>
          </a:p>
          <a:p>
            <a:pPr marL="283369" indent="-270701" defTabSz="960120">
              <a:spcBef>
                <a:spcPts val="1265"/>
              </a:spcBef>
              <a:buFontTx/>
              <a:buChar char="•"/>
              <a:tabLst>
                <a:tab pos="283369" algn="l"/>
                <a:tab pos="284036" algn="l"/>
              </a:tabLst>
            </a:pPr>
            <a:r>
              <a:rPr sz="2100" dirty="0">
                <a:solidFill>
                  <a:srgbClr val="072940"/>
                </a:solidFill>
                <a:latin typeface="Arial"/>
                <a:cs typeface="Arial"/>
              </a:rPr>
              <a:t>Ensure </a:t>
            </a:r>
            <a:r>
              <a:rPr sz="2100" spc="-5" dirty="0">
                <a:solidFill>
                  <a:srgbClr val="072940"/>
                </a:solidFill>
                <a:latin typeface="Arial"/>
                <a:cs typeface="Arial"/>
              </a:rPr>
              <a:t>appropriate</a:t>
            </a:r>
            <a:r>
              <a:rPr sz="2100" spc="5" dirty="0">
                <a:solidFill>
                  <a:srgbClr val="072940"/>
                </a:solidFill>
                <a:latin typeface="Arial"/>
                <a:cs typeface="Arial"/>
              </a:rPr>
              <a:t> </a:t>
            </a:r>
            <a:r>
              <a:rPr sz="2100" dirty="0">
                <a:solidFill>
                  <a:srgbClr val="072940"/>
                </a:solidFill>
                <a:latin typeface="Arial"/>
                <a:cs typeface="Arial"/>
              </a:rPr>
              <a:t>contingencies </a:t>
            </a:r>
            <a:r>
              <a:rPr sz="2100" spc="-5" dirty="0">
                <a:solidFill>
                  <a:srgbClr val="072940"/>
                </a:solidFill>
                <a:latin typeface="Arial"/>
                <a:cs typeface="Arial"/>
              </a:rPr>
              <a:t>are</a:t>
            </a:r>
            <a:r>
              <a:rPr sz="2100" spc="5" dirty="0">
                <a:solidFill>
                  <a:srgbClr val="072940"/>
                </a:solidFill>
                <a:latin typeface="Arial"/>
                <a:cs typeface="Arial"/>
              </a:rPr>
              <a:t> </a:t>
            </a:r>
            <a:r>
              <a:rPr sz="2100" spc="-5" dirty="0">
                <a:solidFill>
                  <a:srgbClr val="072940"/>
                </a:solidFill>
                <a:latin typeface="Arial"/>
                <a:cs typeface="Arial"/>
              </a:rPr>
              <a:t>accounted</a:t>
            </a:r>
            <a:r>
              <a:rPr sz="2100" spc="5" dirty="0">
                <a:solidFill>
                  <a:srgbClr val="072940"/>
                </a:solidFill>
                <a:latin typeface="Arial"/>
                <a:cs typeface="Arial"/>
              </a:rPr>
              <a:t> </a:t>
            </a:r>
            <a:r>
              <a:rPr sz="2100" dirty="0">
                <a:solidFill>
                  <a:srgbClr val="072940"/>
                </a:solidFill>
                <a:latin typeface="Arial"/>
                <a:cs typeface="Arial"/>
              </a:rPr>
              <a:t>for </a:t>
            </a:r>
            <a:r>
              <a:rPr sz="2100" spc="-5" dirty="0">
                <a:solidFill>
                  <a:srgbClr val="072940"/>
                </a:solidFill>
                <a:latin typeface="Arial"/>
                <a:cs typeface="Arial"/>
              </a:rPr>
              <a:t>at</a:t>
            </a:r>
            <a:r>
              <a:rPr sz="2100" spc="5" dirty="0">
                <a:solidFill>
                  <a:srgbClr val="072940"/>
                </a:solidFill>
                <a:latin typeface="Arial"/>
                <a:cs typeface="Arial"/>
              </a:rPr>
              <a:t> </a:t>
            </a:r>
            <a:r>
              <a:rPr sz="2100" spc="-5" dirty="0">
                <a:solidFill>
                  <a:srgbClr val="072940"/>
                </a:solidFill>
                <a:latin typeface="Arial"/>
                <a:cs typeface="Arial"/>
              </a:rPr>
              <a:t>all</a:t>
            </a:r>
            <a:r>
              <a:rPr sz="2100" spc="5" dirty="0">
                <a:solidFill>
                  <a:srgbClr val="072940"/>
                </a:solidFill>
                <a:latin typeface="Arial"/>
                <a:cs typeface="Arial"/>
              </a:rPr>
              <a:t> </a:t>
            </a:r>
            <a:r>
              <a:rPr sz="2100" dirty="0">
                <a:solidFill>
                  <a:srgbClr val="072940"/>
                </a:solidFill>
                <a:latin typeface="Arial"/>
                <a:cs typeface="Arial"/>
              </a:rPr>
              <a:t>stages</a:t>
            </a:r>
            <a:endParaRPr sz="2100">
              <a:solidFill>
                <a:prstClr val="black"/>
              </a:solidFill>
              <a:latin typeface="Arial"/>
              <a:cs typeface="Arial"/>
            </a:endParaRPr>
          </a:p>
          <a:p>
            <a:pPr defTabSz="960120">
              <a:spcBef>
                <a:spcPts val="11"/>
              </a:spcBef>
              <a:buClr>
                <a:srgbClr val="072940"/>
              </a:buClr>
              <a:buFont typeface="Arial"/>
              <a:buChar char="•"/>
            </a:pPr>
            <a:endParaRPr sz="3203">
              <a:solidFill>
                <a:prstClr val="black"/>
              </a:solidFill>
              <a:latin typeface="Arial"/>
              <a:cs typeface="Arial"/>
            </a:endParaRPr>
          </a:p>
          <a:p>
            <a:pPr marL="283369" indent="-270701" defTabSz="960120">
              <a:buFontTx/>
              <a:buChar char="•"/>
              <a:tabLst>
                <a:tab pos="283369" algn="l"/>
                <a:tab pos="284036" algn="l"/>
              </a:tabLst>
            </a:pPr>
            <a:r>
              <a:rPr sz="2100" spc="-5" dirty="0">
                <a:solidFill>
                  <a:srgbClr val="072940"/>
                </a:solidFill>
                <a:latin typeface="Arial"/>
                <a:cs typeface="Arial"/>
              </a:rPr>
              <a:t>Create</a:t>
            </a:r>
            <a:r>
              <a:rPr sz="2100" dirty="0">
                <a:solidFill>
                  <a:srgbClr val="072940"/>
                </a:solidFill>
                <a:latin typeface="Arial"/>
                <a:cs typeface="Arial"/>
              </a:rPr>
              <a:t> a</a:t>
            </a:r>
            <a:r>
              <a:rPr sz="2100" spc="5" dirty="0">
                <a:solidFill>
                  <a:srgbClr val="072940"/>
                </a:solidFill>
                <a:latin typeface="Arial"/>
                <a:cs typeface="Arial"/>
              </a:rPr>
              <a:t> </a:t>
            </a:r>
            <a:r>
              <a:rPr sz="2100" dirty="0">
                <a:solidFill>
                  <a:srgbClr val="072940"/>
                </a:solidFill>
                <a:latin typeface="Arial"/>
                <a:cs typeface="Arial"/>
              </a:rPr>
              <a:t>cost</a:t>
            </a:r>
            <a:r>
              <a:rPr sz="2100" spc="5" dirty="0">
                <a:solidFill>
                  <a:srgbClr val="072940"/>
                </a:solidFill>
                <a:latin typeface="Arial"/>
                <a:cs typeface="Arial"/>
              </a:rPr>
              <a:t> </a:t>
            </a:r>
            <a:r>
              <a:rPr sz="2100" spc="-5" dirty="0">
                <a:solidFill>
                  <a:srgbClr val="072940"/>
                </a:solidFill>
                <a:latin typeface="Arial"/>
                <a:cs typeface="Arial"/>
              </a:rPr>
              <a:t>estimate</a:t>
            </a:r>
            <a:r>
              <a:rPr sz="2100" spc="5" dirty="0">
                <a:solidFill>
                  <a:srgbClr val="072940"/>
                </a:solidFill>
                <a:latin typeface="Arial"/>
                <a:cs typeface="Arial"/>
              </a:rPr>
              <a:t> </a:t>
            </a:r>
            <a:r>
              <a:rPr sz="2100" spc="-5" dirty="0">
                <a:solidFill>
                  <a:srgbClr val="072940"/>
                </a:solidFill>
                <a:latin typeface="Arial"/>
                <a:cs typeface="Arial"/>
              </a:rPr>
              <a:t>application</a:t>
            </a:r>
            <a:r>
              <a:rPr sz="2100" dirty="0">
                <a:solidFill>
                  <a:srgbClr val="072940"/>
                </a:solidFill>
                <a:latin typeface="Arial"/>
                <a:cs typeface="Arial"/>
              </a:rPr>
              <a:t> for</a:t>
            </a:r>
            <a:r>
              <a:rPr sz="2100" spc="5" dirty="0">
                <a:solidFill>
                  <a:srgbClr val="072940"/>
                </a:solidFill>
                <a:latin typeface="Arial"/>
                <a:cs typeface="Arial"/>
              </a:rPr>
              <a:t> </a:t>
            </a:r>
            <a:r>
              <a:rPr sz="2100" dirty="0">
                <a:solidFill>
                  <a:srgbClr val="072940"/>
                </a:solidFill>
                <a:latin typeface="Arial"/>
                <a:cs typeface="Arial"/>
              </a:rPr>
              <a:t>storing</a:t>
            </a:r>
            <a:r>
              <a:rPr sz="2100" spc="5" dirty="0">
                <a:solidFill>
                  <a:srgbClr val="072940"/>
                </a:solidFill>
                <a:latin typeface="Arial"/>
                <a:cs typeface="Arial"/>
              </a:rPr>
              <a:t> </a:t>
            </a:r>
            <a:r>
              <a:rPr sz="2100" spc="-5" dirty="0">
                <a:solidFill>
                  <a:srgbClr val="072940"/>
                </a:solidFill>
                <a:latin typeface="Arial"/>
                <a:cs typeface="Arial"/>
              </a:rPr>
              <a:t>and</a:t>
            </a:r>
            <a:r>
              <a:rPr sz="2100" spc="5" dirty="0">
                <a:solidFill>
                  <a:srgbClr val="072940"/>
                </a:solidFill>
                <a:latin typeface="Arial"/>
                <a:cs typeface="Arial"/>
              </a:rPr>
              <a:t> </a:t>
            </a:r>
            <a:r>
              <a:rPr sz="2100" spc="-5" dirty="0">
                <a:solidFill>
                  <a:srgbClr val="072940"/>
                </a:solidFill>
                <a:latin typeface="Arial"/>
                <a:cs typeface="Arial"/>
              </a:rPr>
              <a:t>distributing</a:t>
            </a:r>
            <a:r>
              <a:rPr sz="2100" spc="5" dirty="0">
                <a:solidFill>
                  <a:srgbClr val="072940"/>
                </a:solidFill>
                <a:latin typeface="Arial"/>
                <a:cs typeface="Arial"/>
              </a:rPr>
              <a:t> </a:t>
            </a:r>
            <a:r>
              <a:rPr sz="2100" spc="-5" dirty="0">
                <a:solidFill>
                  <a:srgbClr val="072940"/>
                </a:solidFill>
                <a:latin typeface="Arial"/>
                <a:cs typeface="Arial"/>
              </a:rPr>
              <a:t>estimates</a:t>
            </a:r>
            <a:endParaRPr sz="2100">
              <a:solidFill>
                <a:prstClr val="black"/>
              </a:solidFill>
              <a:latin typeface="Arial"/>
              <a:cs typeface="Arial"/>
            </a:endParaRPr>
          </a:p>
          <a:p>
            <a:pPr defTabSz="960120">
              <a:spcBef>
                <a:spcPts val="11"/>
              </a:spcBef>
              <a:buClr>
                <a:srgbClr val="072940"/>
              </a:buClr>
              <a:buFont typeface="Arial"/>
              <a:buChar char="•"/>
            </a:pPr>
            <a:endParaRPr sz="3203">
              <a:solidFill>
                <a:prstClr val="black"/>
              </a:solidFill>
              <a:latin typeface="Arial"/>
              <a:cs typeface="Arial"/>
            </a:endParaRPr>
          </a:p>
          <a:p>
            <a:pPr marL="283369" indent="-270701" defTabSz="960120">
              <a:buFontTx/>
              <a:buChar char="•"/>
              <a:tabLst>
                <a:tab pos="283369" algn="l"/>
                <a:tab pos="284036" algn="l"/>
              </a:tabLst>
            </a:pPr>
            <a:r>
              <a:rPr sz="2100" dirty="0">
                <a:solidFill>
                  <a:srgbClr val="072940"/>
                </a:solidFill>
                <a:latin typeface="Arial"/>
                <a:cs typeface="Arial"/>
              </a:rPr>
              <a:t>Value</a:t>
            </a:r>
            <a:r>
              <a:rPr sz="2100" spc="-16" dirty="0">
                <a:solidFill>
                  <a:srgbClr val="072940"/>
                </a:solidFill>
                <a:latin typeface="Arial"/>
                <a:cs typeface="Arial"/>
              </a:rPr>
              <a:t> </a:t>
            </a:r>
            <a:r>
              <a:rPr sz="2100" dirty="0">
                <a:solidFill>
                  <a:srgbClr val="072940"/>
                </a:solidFill>
                <a:latin typeface="Arial"/>
                <a:cs typeface="Arial"/>
              </a:rPr>
              <a:t>Engineering/Value</a:t>
            </a:r>
            <a:r>
              <a:rPr sz="2100" spc="-11" dirty="0">
                <a:solidFill>
                  <a:srgbClr val="072940"/>
                </a:solidFill>
                <a:latin typeface="Arial"/>
                <a:cs typeface="Arial"/>
              </a:rPr>
              <a:t> </a:t>
            </a:r>
            <a:r>
              <a:rPr sz="2100" dirty="0">
                <a:solidFill>
                  <a:srgbClr val="072940"/>
                </a:solidFill>
                <a:latin typeface="Arial"/>
                <a:cs typeface="Arial"/>
              </a:rPr>
              <a:t>Assessments</a:t>
            </a:r>
            <a:endParaRPr sz="2100">
              <a:solidFill>
                <a:prstClr val="black"/>
              </a:solidFill>
              <a:latin typeface="Arial"/>
              <a:cs typeface="Arial"/>
            </a:endParaRPr>
          </a:p>
        </p:txBody>
      </p:sp>
      <p:sp>
        <p:nvSpPr>
          <p:cNvPr id="4" name="object 4"/>
          <p:cNvSpPr txBox="1">
            <a:spLocks noGrp="1"/>
          </p:cNvSpPr>
          <p:nvPr>
            <p:ph type="sldNum" sz="quarter" idx="7"/>
          </p:nvPr>
        </p:nvSpPr>
        <p:spPr>
          <a:xfrm>
            <a:off x="13076609" y="8142759"/>
            <a:ext cx="150519" cy="112499"/>
          </a:xfrm>
          <a:prstGeom prst="rect">
            <a:avLst/>
          </a:prstGeom>
        </p:spPr>
        <p:txBody>
          <a:bodyPr vert="horz" wrap="square" lIns="0" tIns="7334" rIns="0" bIns="0" rtlCol="0">
            <a:spAutoFit/>
          </a:bodyPr>
          <a:lstStyle/>
          <a:p>
            <a:pPr marL="40005" defTabSz="960120">
              <a:spcBef>
                <a:spcPts val="58"/>
              </a:spcBef>
            </a:pPr>
            <a:fld id="{81D60167-4931-47E6-BA6A-407CBD079E47}" type="slidenum">
              <a:rPr spc="11" dirty="0">
                <a:solidFill>
                  <a:prstClr val="white"/>
                </a:solidFill>
              </a:rPr>
              <a:pPr marL="40005" defTabSz="960120">
                <a:spcBef>
                  <a:spcPts val="58"/>
                </a:spcBef>
              </a:pPr>
              <a:t>15</a:t>
            </a:fld>
            <a:endParaRPr spc="11" dirty="0">
              <a:solidFill>
                <a:prstClr val="white"/>
              </a:solidFill>
            </a:endParaRPr>
          </a:p>
        </p:txBody>
      </p:sp>
      <p:sp>
        <p:nvSpPr>
          <p:cNvPr id="3" name="object 3"/>
          <p:cNvSpPr txBox="1">
            <a:spLocks noGrp="1"/>
          </p:cNvSpPr>
          <p:nvPr>
            <p:ph type="title"/>
          </p:nvPr>
        </p:nvSpPr>
        <p:spPr>
          <a:xfrm>
            <a:off x="538972" y="731270"/>
            <a:ext cx="3459766" cy="401264"/>
          </a:xfrm>
          <a:prstGeom prst="rect">
            <a:avLst/>
          </a:prstGeom>
        </p:spPr>
        <p:txBody>
          <a:bodyPr vert="horz" wrap="square" lIns="0" tIns="13335" rIns="0" bIns="0" rtlCol="0">
            <a:spAutoFit/>
          </a:bodyPr>
          <a:lstStyle/>
          <a:p>
            <a:pPr marL="13335">
              <a:spcBef>
                <a:spcPts val="105"/>
              </a:spcBef>
            </a:pPr>
            <a:r>
              <a:rPr sz="2520" dirty="0">
                <a:solidFill>
                  <a:srgbClr val="072940"/>
                </a:solidFill>
              </a:rPr>
              <a:t>Key</a:t>
            </a:r>
            <a:r>
              <a:rPr sz="2520" spc="-53" dirty="0">
                <a:solidFill>
                  <a:srgbClr val="072940"/>
                </a:solidFill>
              </a:rPr>
              <a:t> </a:t>
            </a:r>
            <a:r>
              <a:rPr sz="2520" dirty="0">
                <a:solidFill>
                  <a:srgbClr val="072940"/>
                </a:solidFill>
              </a:rPr>
              <a:t>Activities</a:t>
            </a:r>
            <a:r>
              <a:rPr sz="2520" spc="-47" dirty="0">
                <a:solidFill>
                  <a:srgbClr val="072940"/>
                </a:solidFill>
              </a:rPr>
              <a:t> </a:t>
            </a:r>
            <a:r>
              <a:rPr sz="2520" spc="-5" dirty="0">
                <a:solidFill>
                  <a:srgbClr val="072940"/>
                </a:solidFill>
              </a:rPr>
              <a:t>Underway</a:t>
            </a:r>
            <a:endParaRPr sz="252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30247" y="3266837"/>
            <a:ext cx="4141851" cy="628153"/>
          </a:xfrm>
          <a:prstGeom prst="rect">
            <a:avLst/>
          </a:prstGeom>
        </p:spPr>
        <p:txBody>
          <a:bodyPr vert="horz" wrap="square" lIns="0" tIns="14002" rIns="0" bIns="0" rtlCol="0">
            <a:spAutoFit/>
          </a:bodyPr>
          <a:lstStyle/>
          <a:p>
            <a:pPr marL="13335">
              <a:spcBef>
                <a:spcPts val="110"/>
              </a:spcBef>
            </a:pPr>
            <a:r>
              <a:rPr dirty="0"/>
              <a:t>STIP</a:t>
            </a:r>
            <a:r>
              <a:rPr spc="-37" dirty="0"/>
              <a:t> </a:t>
            </a:r>
            <a:r>
              <a:rPr spc="-5" dirty="0"/>
              <a:t>Cost</a:t>
            </a:r>
            <a:r>
              <a:rPr spc="-32" dirty="0"/>
              <a:t> </a:t>
            </a:r>
            <a:r>
              <a:rPr spc="-5" dirty="0"/>
              <a:t>Review</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2599" y="1706714"/>
            <a:ext cx="9490520" cy="3642824"/>
          </a:xfrm>
          <a:prstGeom prst="rect">
            <a:avLst/>
          </a:prstGeom>
        </p:spPr>
        <p:txBody>
          <a:bodyPr vert="horz" wrap="square" lIns="0" tIns="14002" rIns="0" bIns="0" rtlCol="0">
            <a:spAutoFit/>
          </a:bodyPr>
          <a:lstStyle/>
          <a:p>
            <a:pPr marL="13335" defTabSz="960120">
              <a:spcBef>
                <a:spcPts val="110"/>
              </a:spcBef>
              <a:tabLst>
                <a:tab pos="4125182" algn="l"/>
              </a:tabLst>
            </a:pPr>
            <a:r>
              <a:rPr sz="2100" dirty="0">
                <a:solidFill>
                  <a:srgbClr val="072940"/>
                </a:solidFill>
                <a:latin typeface="Arial"/>
                <a:cs typeface="Arial"/>
              </a:rPr>
              <a:t>In Summer </a:t>
            </a:r>
            <a:r>
              <a:rPr sz="2100" spc="-5" dirty="0">
                <a:solidFill>
                  <a:srgbClr val="072940"/>
                </a:solidFill>
                <a:latin typeface="Arial"/>
                <a:cs typeface="Arial"/>
              </a:rPr>
              <a:t>2020</a:t>
            </a:r>
            <a:r>
              <a:rPr sz="2100" dirty="0">
                <a:solidFill>
                  <a:srgbClr val="072940"/>
                </a:solidFill>
                <a:latin typeface="Arial"/>
                <a:cs typeface="Arial"/>
              </a:rPr>
              <a:t>, </a:t>
            </a:r>
            <a:r>
              <a:rPr sz="2100" spc="-5" dirty="0">
                <a:solidFill>
                  <a:srgbClr val="072940"/>
                </a:solidFill>
                <a:latin typeface="Arial"/>
                <a:cs typeface="Arial"/>
              </a:rPr>
              <a:t>NCDO</a:t>
            </a:r>
            <a:r>
              <a:rPr sz="2100" dirty="0">
                <a:solidFill>
                  <a:srgbClr val="072940"/>
                </a:solidFill>
                <a:latin typeface="Arial"/>
                <a:cs typeface="Arial"/>
              </a:rPr>
              <a:t>T staff	</a:t>
            </a:r>
            <a:r>
              <a:rPr sz="2100" spc="79" dirty="0">
                <a:solidFill>
                  <a:srgbClr val="07293E"/>
                </a:solidFill>
                <a:latin typeface="Times New Roman"/>
                <a:cs typeface="Times New Roman"/>
              </a:rPr>
              <a:t>r</a:t>
            </a:r>
            <a:r>
              <a:rPr sz="2100" dirty="0">
                <a:solidFill>
                  <a:srgbClr val="07293E"/>
                </a:solidFill>
                <a:latin typeface="Times New Roman"/>
                <a:cs typeface="Times New Roman"/>
              </a:rPr>
              <a:t>e</a:t>
            </a:r>
            <a:r>
              <a:rPr sz="2100" spc="-240" dirty="0">
                <a:solidFill>
                  <a:srgbClr val="07293E"/>
                </a:solidFill>
                <a:latin typeface="Times New Roman"/>
                <a:cs typeface="Times New Roman"/>
              </a:rPr>
              <a:t> </a:t>
            </a:r>
            <a:r>
              <a:rPr sz="2100" spc="32" dirty="0">
                <a:solidFill>
                  <a:srgbClr val="07293E"/>
                </a:solidFill>
                <a:latin typeface="Times New Roman"/>
                <a:cs typeface="Times New Roman"/>
              </a:rPr>
              <a:t>v</a:t>
            </a:r>
            <a:r>
              <a:rPr sz="2100" spc="-32" dirty="0">
                <a:solidFill>
                  <a:srgbClr val="07293E"/>
                </a:solidFill>
                <a:latin typeface="Times New Roman"/>
                <a:cs typeface="Times New Roman"/>
              </a:rPr>
              <a:t>i</a:t>
            </a:r>
            <a:r>
              <a:rPr sz="2100" dirty="0">
                <a:solidFill>
                  <a:srgbClr val="07293E"/>
                </a:solidFill>
                <a:latin typeface="Times New Roman"/>
                <a:cs typeface="Times New Roman"/>
              </a:rPr>
              <a:t>e</a:t>
            </a:r>
            <a:r>
              <a:rPr sz="2100" spc="-240" dirty="0">
                <a:solidFill>
                  <a:srgbClr val="07293E"/>
                </a:solidFill>
                <a:latin typeface="Times New Roman"/>
                <a:cs typeface="Times New Roman"/>
              </a:rPr>
              <a:t> </a:t>
            </a:r>
            <a:r>
              <a:rPr sz="2100" spc="89" dirty="0">
                <a:solidFill>
                  <a:srgbClr val="07293E"/>
                </a:solidFill>
                <a:latin typeface="Times New Roman"/>
                <a:cs typeface="Times New Roman"/>
              </a:rPr>
              <a:t>w</a:t>
            </a:r>
            <a:r>
              <a:rPr sz="2100" spc="284" dirty="0">
                <a:solidFill>
                  <a:srgbClr val="07293E"/>
                </a:solidFill>
                <a:latin typeface="Times New Roman"/>
                <a:cs typeface="Times New Roman"/>
              </a:rPr>
              <a:t>e</a:t>
            </a:r>
            <a:r>
              <a:rPr sz="2100" dirty="0">
                <a:solidFill>
                  <a:srgbClr val="07293E"/>
                </a:solidFill>
                <a:latin typeface="Times New Roman"/>
                <a:cs typeface="Times New Roman"/>
              </a:rPr>
              <a:t>d </a:t>
            </a:r>
            <a:r>
              <a:rPr sz="2100" spc="-100" dirty="0">
                <a:solidFill>
                  <a:srgbClr val="07293E"/>
                </a:solidFill>
                <a:latin typeface="Times New Roman"/>
                <a:cs typeface="Times New Roman"/>
              </a:rPr>
              <a:t> </a:t>
            </a:r>
            <a:r>
              <a:rPr sz="2100" dirty="0">
                <a:solidFill>
                  <a:srgbClr val="07293E"/>
                </a:solidFill>
                <a:latin typeface="Times New Roman"/>
                <a:cs typeface="Times New Roman"/>
              </a:rPr>
              <a:t>a</a:t>
            </a:r>
            <a:r>
              <a:rPr sz="2100" spc="-289" dirty="0">
                <a:solidFill>
                  <a:srgbClr val="07293E"/>
                </a:solidFill>
                <a:latin typeface="Times New Roman"/>
                <a:cs typeface="Times New Roman"/>
              </a:rPr>
              <a:t> </a:t>
            </a:r>
            <a:r>
              <a:rPr sz="2100" spc="79" dirty="0">
                <a:solidFill>
                  <a:srgbClr val="07293E"/>
                </a:solidFill>
                <a:latin typeface="Times New Roman"/>
                <a:cs typeface="Times New Roman"/>
              </a:rPr>
              <a:t>l</a:t>
            </a:r>
            <a:r>
              <a:rPr sz="2100" dirty="0">
                <a:solidFill>
                  <a:srgbClr val="07293E"/>
                </a:solidFill>
                <a:latin typeface="Times New Roman"/>
                <a:cs typeface="Times New Roman"/>
              </a:rPr>
              <a:t>l </a:t>
            </a:r>
            <a:r>
              <a:rPr sz="2100" spc="-263" dirty="0">
                <a:solidFill>
                  <a:srgbClr val="07293E"/>
                </a:solidFill>
                <a:latin typeface="Times New Roman"/>
                <a:cs typeface="Times New Roman"/>
              </a:rPr>
              <a:t> </a:t>
            </a:r>
            <a:r>
              <a:rPr sz="2100" dirty="0">
                <a:solidFill>
                  <a:srgbClr val="07293E"/>
                </a:solidFill>
                <a:latin typeface="Times New Roman"/>
                <a:cs typeface="Times New Roman"/>
              </a:rPr>
              <a:t>S</a:t>
            </a:r>
            <a:r>
              <a:rPr sz="2100" spc="-163" dirty="0">
                <a:solidFill>
                  <a:srgbClr val="07293E"/>
                </a:solidFill>
                <a:latin typeface="Times New Roman"/>
                <a:cs typeface="Times New Roman"/>
              </a:rPr>
              <a:t> </a:t>
            </a:r>
            <a:r>
              <a:rPr sz="2100" spc="-68" dirty="0">
                <a:solidFill>
                  <a:srgbClr val="07293E"/>
                </a:solidFill>
                <a:latin typeface="Times New Roman"/>
                <a:cs typeface="Times New Roman"/>
              </a:rPr>
              <a:t>T</a:t>
            </a:r>
            <a:r>
              <a:rPr sz="2100" spc="-84" dirty="0">
                <a:solidFill>
                  <a:srgbClr val="07293E"/>
                </a:solidFill>
                <a:latin typeface="Times New Roman"/>
                <a:cs typeface="Times New Roman"/>
              </a:rPr>
              <a:t>I</a:t>
            </a:r>
            <a:r>
              <a:rPr sz="2100" dirty="0">
                <a:solidFill>
                  <a:srgbClr val="07293E"/>
                </a:solidFill>
                <a:latin typeface="Times New Roman"/>
                <a:cs typeface="Times New Roman"/>
              </a:rPr>
              <a:t>P </a:t>
            </a:r>
            <a:r>
              <a:rPr sz="2100" spc="-158" dirty="0">
                <a:solidFill>
                  <a:srgbClr val="07293E"/>
                </a:solidFill>
                <a:latin typeface="Times New Roman"/>
                <a:cs typeface="Times New Roman"/>
              </a:rPr>
              <a:t> </a:t>
            </a:r>
            <a:r>
              <a:rPr sz="2100" spc="142" dirty="0">
                <a:solidFill>
                  <a:srgbClr val="07293E"/>
                </a:solidFill>
                <a:latin typeface="Times New Roman"/>
                <a:cs typeface="Times New Roman"/>
              </a:rPr>
              <a:t>h</a:t>
            </a:r>
            <a:r>
              <a:rPr sz="2100" spc="-32" dirty="0">
                <a:solidFill>
                  <a:srgbClr val="07293E"/>
                </a:solidFill>
                <a:latin typeface="Times New Roman"/>
                <a:cs typeface="Times New Roman"/>
              </a:rPr>
              <a:t>i</a:t>
            </a:r>
            <a:r>
              <a:rPr sz="2100" spc="158" dirty="0">
                <a:solidFill>
                  <a:srgbClr val="07293E"/>
                </a:solidFill>
                <a:latin typeface="Times New Roman"/>
                <a:cs typeface="Times New Roman"/>
              </a:rPr>
              <a:t>g</a:t>
            </a:r>
            <a:r>
              <a:rPr sz="2100" spc="142" dirty="0">
                <a:solidFill>
                  <a:srgbClr val="07293E"/>
                </a:solidFill>
                <a:latin typeface="Times New Roman"/>
                <a:cs typeface="Times New Roman"/>
              </a:rPr>
              <a:t>h</a:t>
            </a:r>
            <a:r>
              <a:rPr sz="2100" spc="89" dirty="0">
                <a:solidFill>
                  <a:srgbClr val="07293E"/>
                </a:solidFill>
                <a:latin typeface="Times New Roman"/>
                <a:cs typeface="Times New Roman"/>
              </a:rPr>
              <a:t>w</a:t>
            </a:r>
            <a:r>
              <a:rPr sz="2100" spc="236" dirty="0">
                <a:solidFill>
                  <a:srgbClr val="07293E"/>
                </a:solidFill>
                <a:latin typeface="Times New Roman"/>
                <a:cs typeface="Times New Roman"/>
              </a:rPr>
              <a:t>a</a:t>
            </a:r>
            <a:r>
              <a:rPr sz="2100" dirty="0">
                <a:solidFill>
                  <a:srgbClr val="07293E"/>
                </a:solidFill>
                <a:latin typeface="Times New Roman"/>
                <a:cs typeface="Times New Roman"/>
              </a:rPr>
              <a:t>y</a:t>
            </a:r>
            <a:r>
              <a:rPr sz="2100" spc="194" dirty="0">
                <a:solidFill>
                  <a:srgbClr val="07293E"/>
                </a:solidFill>
                <a:latin typeface="Times New Roman"/>
                <a:cs typeface="Times New Roman"/>
              </a:rPr>
              <a:t> </a:t>
            </a:r>
            <a:r>
              <a:rPr sz="2100" spc="236" dirty="0">
                <a:solidFill>
                  <a:srgbClr val="07293E"/>
                </a:solidFill>
                <a:latin typeface="Times New Roman"/>
                <a:cs typeface="Times New Roman"/>
              </a:rPr>
              <a:t>c</a:t>
            </a:r>
            <a:r>
              <a:rPr sz="2100" spc="221" dirty="0">
                <a:solidFill>
                  <a:srgbClr val="07293E"/>
                </a:solidFill>
                <a:latin typeface="Times New Roman"/>
                <a:cs typeface="Times New Roman"/>
              </a:rPr>
              <a:t>o</a:t>
            </a:r>
            <a:r>
              <a:rPr sz="2100" dirty="0">
                <a:solidFill>
                  <a:srgbClr val="07293E"/>
                </a:solidFill>
                <a:latin typeface="Times New Roman"/>
                <a:cs typeface="Times New Roman"/>
              </a:rPr>
              <a:t>s</a:t>
            </a:r>
            <a:r>
              <a:rPr sz="2100" spc="-226" dirty="0">
                <a:solidFill>
                  <a:srgbClr val="07293E"/>
                </a:solidFill>
                <a:latin typeface="Times New Roman"/>
                <a:cs typeface="Times New Roman"/>
              </a:rPr>
              <a:t> </a:t>
            </a:r>
            <a:r>
              <a:rPr sz="2100" dirty="0">
                <a:solidFill>
                  <a:srgbClr val="07293E"/>
                </a:solidFill>
                <a:latin typeface="Times New Roman"/>
                <a:cs typeface="Times New Roman"/>
              </a:rPr>
              <a:t>t </a:t>
            </a:r>
            <a:r>
              <a:rPr sz="2100" spc="-89" dirty="0">
                <a:solidFill>
                  <a:srgbClr val="07293E"/>
                </a:solidFill>
                <a:latin typeface="Times New Roman"/>
                <a:cs typeface="Times New Roman"/>
              </a:rPr>
              <a:t> </a:t>
            </a:r>
            <a:r>
              <a:rPr sz="2100" spc="284" dirty="0">
                <a:solidFill>
                  <a:srgbClr val="07293E"/>
                </a:solidFill>
                <a:latin typeface="Times New Roman"/>
                <a:cs typeface="Times New Roman"/>
              </a:rPr>
              <a:t>e</a:t>
            </a:r>
            <a:r>
              <a:rPr sz="2100" dirty="0">
                <a:solidFill>
                  <a:srgbClr val="07293E"/>
                </a:solidFill>
                <a:latin typeface="Times New Roman"/>
                <a:cs typeface="Times New Roman"/>
              </a:rPr>
              <a:t>s</a:t>
            </a:r>
            <a:r>
              <a:rPr sz="2100" spc="-226" dirty="0">
                <a:solidFill>
                  <a:srgbClr val="07293E"/>
                </a:solidFill>
                <a:latin typeface="Times New Roman"/>
                <a:cs typeface="Times New Roman"/>
              </a:rPr>
              <a:t> </a:t>
            </a:r>
            <a:r>
              <a:rPr sz="2100" dirty="0">
                <a:solidFill>
                  <a:srgbClr val="07293E"/>
                </a:solidFill>
                <a:latin typeface="Times New Roman"/>
                <a:cs typeface="Times New Roman"/>
              </a:rPr>
              <a:t>t</a:t>
            </a:r>
            <a:r>
              <a:rPr sz="2100" spc="-267" dirty="0">
                <a:solidFill>
                  <a:srgbClr val="07293E"/>
                </a:solidFill>
                <a:latin typeface="Times New Roman"/>
                <a:cs typeface="Times New Roman"/>
              </a:rPr>
              <a:t> </a:t>
            </a:r>
            <a:r>
              <a:rPr sz="2100" spc="-32" dirty="0">
                <a:solidFill>
                  <a:srgbClr val="07293E"/>
                </a:solidFill>
                <a:latin typeface="Times New Roman"/>
                <a:cs typeface="Times New Roman"/>
              </a:rPr>
              <a:t>i</a:t>
            </a:r>
            <a:r>
              <a:rPr sz="2100" spc="214" dirty="0">
                <a:solidFill>
                  <a:srgbClr val="07293E"/>
                </a:solidFill>
                <a:latin typeface="Times New Roman"/>
                <a:cs typeface="Times New Roman"/>
              </a:rPr>
              <a:t>m</a:t>
            </a:r>
            <a:r>
              <a:rPr sz="2100" spc="236" dirty="0">
                <a:solidFill>
                  <a:srgbClr val="07293E"/>
                </a:solidFill>
                <a:latin typeface="Times New Roman"/>
                <a:cs typeface="Times New Roman"/>
              </a:rPr>
              <a:t>a</a:t>
            </a:r>
            <a:r>
              <a:rPr sz="2100" spc="257" dirty="0">
                <a:solidFill>
                  <a:srgbClr val="07293E"/>
                </a:solidFill>
                <a:latin typeface="Times New Roman"/>
                <a:cs typeface="Times New Roman"/>
              </a:rPr>
              <a:t>t</a:t>
            </a:r>
            <a:r>
              <a:rPr sz="2100" spc="284" dirty="0">
                <a:solidFill>
                  <a:srgbClr val="07293E"/>
                </a:solidFill>
                <a:latin typeface="Times New Roman"/>
                <a:cs typeface="Times New Roman"/>
              </a:rPr>
              <a:t>e</a:t>
            </a:r>
            <a:r>
              <a:rPr sz="2100" dirty="0">
                <a:solidFill>
                  <a:srgbClr val="07293E"/>
                </a:solidFill>
                <a:latin typeface="Times New Roman"/>
                <a:cs typeface="Times New Roman"/>
              </a:rPr>
              <a:t>s</a:t>
            </a:r>
            <a:r>
              <a:rPr sz="2100" spc="-240" dirty="0">
                <a:solidFill>
                  <a:srgbClr val="07293E"/>
                </a:solidFill>
                <a:latin typeface="Times New Roman"/>
                <a:cs typeface="Times New Roman"/>
              </a:rPr>
              <a:t> </a:t>
            </a:r>
            <a:endParaRPr sz="2100">
              <a:solidFill>
                <a:prstClr val="black"/>
              </a:solidFill>
              <a:latin typeface="Times New Roman"/>
              <a:cs typeface="Times New Roman"/>
            </a:endParaRPr>
          </a:p>
          <a:p>
            <a:pPr marL="554069" indent="-181356" defTabSz="960120">
              <a:spcBef>
                <a:spcPts val="1470"/>
              </a:spcBef>
              <a:buFont typeface="Arial"/>
              <a:buChar char="•"/>
              <a:tabLst>
                <a:tab pos="554736" algn="l"/>
              </a:tabLst>
            </a:pPr>
            <a:r>
              <a:rPr sz="1890" spc="142" dirty="0">
                <a:solidFill>
                  <a:srgbClr val="072940"/>
                </a:solidFill>
                <a:latin typeface="Times New Roman"/>
                <a:cs typeface="Times New Roman"/>
              </a:rPr>
              <a:t>Recomme</a:t>
            </a:r>
            <a:r>
              <a:rPr sz="1890" spc="-214" dirty="0">
                <a:solidFill>
                  <a:srgbClr val="072940"/>
                </a:solidFill>
                <a:latin typeface="Times New Roman"/>
                <a:cs typeface="Times New Roman"/>
              </a:rPr>
              <a:t> </a:t>
            </a:r>
            <a:r>
              <a:rPr sz="1890" spc="137" dirty="0">
                <a:solidFill>
                  <a:srgbClr val="072940"/>
                </a:solidFill>
                <a:latin typeface="Times New Roman"/>
                <a:cs typeface="Times New Roman"/>
              </a:rPr>
              <a:t>ndations</a:t>
            </a:r>
            <a:r>
              <a:rPr sz="1890" spc="462" dirty="0">
                <a:solidFill>
                  <a:srgbClr val="072940"/>
                </a:solidFill>
                <a:latin typeface="Times New Roman"/>
                <a:cs typeface="Times New Roman"/>
              </a:rPr>
              <a:t> </a:t>
            </a:r>
            <a:r>
              <a:rPr sz="1890" spc="147" dirty="0">
                <a:solidFill>
                  <a:srgbClr val="072940"/>
                </a:solidFill>
                <a:latin typeface="Times New Roman"/>
                <a:cs typeface="Times New Roman"/>
              </a:rPr>
              <a:t>made</a:t>
            </a:r>
            <a:r>
              <a:rPr sz="1890" spc="451" dirty="0">
                <a:solidFill>
                  <a:srgbClr val="072940"/>
                </a:solidFill>
                <a:latin typeface="Times New Roman"/>
                <a:cs typeface="Times New Roman"/>
              </a:rPr>
              <a:t> </a:t>
            </a:r>
            <a:r>
              <a:rPr sz="1890" spc="95" dirty="0">
                <a:solidFill>
                  <a:srgbClr val="072940"/>
                </a:solidFill>
                <a:latin typeface="Times New Roman"/>
                <a:cs typeface="Times New Roman"/>
              </a:rPr>
              <a:t>on</a:t>
            </a:r>
            <a:r>
              <a:rPr sz="1890" spc="331" dirty="0">
                <a:solidFill>
                  <a:srgbClr val="072940"/>
                </a:solidFill>
                <a:latin typeface="Times New Roman"/>
                <a:cs typeface="Times New Roman"/>
              </a:rPr>
              <a:t> </a:t>
            </a:r>
            <a:r>
              <a:rPr sz="1890" spc="126" dirty="0">
                <a:solidFill>
                  <a:srgbClr val="072940"/>
                </a:solidFill>
                <a:latin typeface="Times New Roman"/>
                <a:cs typeface="Times New Roman"/>
              </a:rPr>
              <a:t>es</a:t>
            </a:r>
            <a:r>
              <a:rPr sz="1890" spc="-200" dirty="0">
                <a:solidFill>
                  <a:srgbClr val="072940"/>
                </a:solidFill>
                <a:latin typeface="Times New Roman"/>
                <a:cs typeface="Times New Roman"/>
              </a:rPr>
              <a:t> </a:t>
            </a:r>
            <a:r>
              <a:rPr sz="1890" dirty="0">
                <a:solidFill>
                  <a:srgbClr val="072940"/>
                </a:solidFill>
                <a:latin typeface="Times New Roman"/>
                <a:cs typeface="Times New Roman"/>
              </a:rPr>
              <a:t>t</a:t>
            </a:r>
            <a:r>
              <a:rPr sz="1890" spc="-247" dirty="0">
                <a:solidFill>
                  <a:srgbClr val="072940"/>
                </a:solidFill>
                <a:latin typeface="Times New Roman"/>
                <a:cs typeface="Times New Roman"/>
              </a:rPr>
              <a:t> </a:t>
            </a:r>
            <a:r>
              <a:rPr sz="1890" spc="142" dirty="0">
                <a:solidFill>
                  <a:srgbClr val="072940"/>
                </a:solidFill>
                <a:latin typeface="Times New Roman"/>
                <a:cs typeface="Times New Roman"/>
              </a:rPr>
              <a:t>imates</a:t>
            </a:r>
            <a:r>
              <a:rPr sz="1890" spc="478" dirty="0">
                <a:solidFill>
                  <a:srgbClr val="072940"/>
                </a:solidFill>
                <a:latin typeface="Times New Roman"/>
                <a:cs typeface="Times New Roman"/>
              </a:rPr>
              <a:t> </a:t>
            </a:r>
            <a:r>
              <a:rPr sz="1890" dirty="0">
                <a:solidFill>
                  <a:srgbClr val="072940"/>
                </a:solidFill>
                <a:latin typeface="Times New Roman"/>
                <a:cs typeface="Times New Roman"/>
              </a:rPr>
              <a:t>t</a:t>
            </a:r>
            <a:r>
              <a:rPr sz="1890" spc="-247" dirty="0">
                <a:solidFill>
                  <a:srgbClr val="072940"/>
                </a:solidFill>
                <a:latin typeface="Times New Roman"/>
                <a:cs typeface="Times New Roman"/>
              </a:rPr>
              <a:t> </a:t>
            </a:r>
            <a:r>
              <a:rPr sz="1890" spc="110" dirty="0">
                <a:solidFill>
                  <a:srgbClr val="072940"/>
                </a:solidFill>
                <a:latin typeface="Times New Roman"/>
                <a:cs typeface="Times New Roman"/>
              </a:rPr>
              <a:t>hat</a:t>
            </a:r>
            <a:r>
              <a:rPr sz="1890" spc="425" dirty="0">
                <a:solidFill>
                  <a:srgbClr val="072940"/>
                </a:solidFill>
                <a:latin typeface="Times New Roman"/>
                <a:cs typeface="Times New Roman"/>
              </a:rPr>
              <a:t> </a:t>
            </a:r>
            <a:r>
              <a:rPr sz="1890" spc="184" dirty="0">
                <a:solidFill>
                  <a:srgbClr val="072940"/>
                </a:solidFill>
                <a:latin typeface="Times New Roman"/>
                <a:cs typeface="Times New Roman"/>
              </a:rPr>
              <a:t>needed</a:t>
            </a:r>
            <a:r>
              <a:rPr sz="1890" spc="410" dirty="0">
                <a:solidFill>
                  <a:srgbClr val="072940"/>
                </a:solidFill>
                <a:latin typeface="Times New Roman"/>
                <a:cs typeface="Times New Roman"/>
              </a:rPr>
              <a:t> </a:t>
            </a:r>
            <a:r>
              <a:rPr sz="1890" spc="137" dirty="0">
                <a:solidFill>
                  <a:srgbClr val="072940"/>
                </a:solidFill>
                <a:latin typeface="Times New Roman"/>
                <a:cs typeface="Times New Roman"/>
              </a:rPr>
              <a:t>updating</a:t>
            </a:r>
            <a:endParaRPr sz="1890">
              <a:solidFill>
                <a:prstClr val="black"/>
              </a:solidFill>
              <a:latin typeface="Times New Roman"/>
              <a:cs typeface="Times New Roman"/>
            </a:endParaRPr>
          </a:p>
          <a:p>
            <a:pPr defTabSz="960120">
              <a:spcBef>
                <a:spcPts val="32"/>
              </a:spcBef>
            </a:pPr>
            <a:endParaRPr sz="2415">
              <a:solidFill>
                <a:prstClr val="black"/>
              </a:solidFill>
              <a:latin typeface="Times New Roman"/>
              <a:cs typeface="Times New Roman"/>
            </a:endParaRPr>
          </a:p>
          <a:p>
            <a:pPr marL="13335" defTabSz="960120">
              <a:spcBef>
                <a:spcPts val="5"/>
              </a:spcBef>
            </a:pPr>
            <a:r>
              <a:rPr sz="2100" dirty="0">
                <a:solidFill>
                  <a:srgbClr val="07293E"/>
                </a:solidFill>
                <a:latin typeface="Times New Roman"/>
                <a:cs typeface="Times New Roman"/>
              </a:rPr>
              <a:t>4</a:t>
            </a:r>
            <a:r>
              <a:rPr sz="2100" spc="-179" dirty="0">
                <a:solidFill>
                  <a:srgbClr val="07293E"/>
                </a:solidFill>
                <a:latin typeface="Times New Roman"/>
                <a:cs typeface="Times New Roman"/>
              </a:rPr>
              <a:t> </a:t>
            </a:r>
            <a:r>
              <a:rPr sz="2100" dirty="0">
                <a:solidFill>
                  <a:srgbClr val="07293E"/>
                </a:solidFill>
                <a:latin typeface="Times New Roman"/>
                <a:cs typeface="Times New Roman"/>
              </a:rPr>
              <a:t>5</a:t>
            </a:r>
            <a:r>
              <a:rPr sz="2100" spc="-257" dirty="0">
                <a:solidFill>
                  <a:srgbClr val="07293E"/>
                </a:solidFill>
                <a:latin typeface="Times New Roman"/>
                <a:cs typeface="Times New Roman"/>
              </a:rPr>
              <a:t> </a:t>
            </a:r>
            <a:r>
              <a:rPr sz="2100" dirty="0">
                <a:solidFill>
                  <a:srgbClr val="07293E"/>
                </a:solidFill>
                <a:latin typeface="Times New Roman"/>
                <a:cs typeface="Times New Roman"/>
              </a:rPr>
              <a:t>0</a:t>
            </a:r>
            <a:r>
              <a:rPr sz="2100" spc="-116" dirty="0">
                <a:solidFill>
                  <a:srgbClr val="07293E"/>
                </a:solidFill>
                <a:latin typeface="Times New Roman"/>
                <a:cs typeface="Times New Roman"/>
              </a:rPr>
              <a:t> </a:t>
            </a:r>
            <a:r>
              <a:rPr sz="2100" dirty="0">
                <a:solidFill>
                  <a:srgbClr val="07293E"/>
                </a:solidFill>
                <a:latin typeface="Times New Roman"/>
                <a:cs typeface="Times New Roman"/>
              </a:rPr>
              <a:t>+</a:t>
            </a:r>
            <a:r>
              <a:rPr sz="2100" spc="152" dirty="0">
                <a:solidFill>
                  <a:srgbClr val="07293E"/>
                </a:solidFill>
                <a:latin typeface="Times New Roman"/>
                <a:cs typeface="Times New Roman"/>
              </a:rPr>
              <a:t> </a:t>
            </a:r>
            <a:r>
              <a:rPr sz="2100" spc="240" dirty="0">
                <a:solidFill>
                  <a:srgbClr val="07293E"/>
                </a:solidFill>
                <a:latin typeface="Times New Roman"/>
                <a:cs typeface="Times New Roman"/>
              </a:rPr>
              <a:t>p</a:t>
            </a:r>
            <a:r>
              <a:rPr sz="2100" spc="79" dirty="0">
                <a:solidFill>
                  <a:srgbClr val="07293E"/>
                </a:solidFill>
                <a:latin typeface="Times New Roman"/>
                <a:cs typeface="Times New Roman"/>
              </a:rPr>
              <a:t>r</a:t>
            </a:r>
            <a:r>
              <a:rPr sz="2100" spc="221" dirty="0">
                <a:solidFill>
                  <a:srgbClr val="07293E"/>
                </a:solidFill>
                <a:latin typeface="Times New Roman"/>
                <a:cs typeface="Times New Roman"/>
              </a:rPr>
              <a:t>o</a:t>
            </a:r>
            <a:r>
              <a:rPr sz="2100" spc="-32" dirty="0">
                <a:solidFill>
                  <a:srgbClr val="07293E"/>
                </a:solidFill>
                <a:latin typeface="Times New Roman"/>
                <a:cs typeface="Times New Roman"/>
              </a:rPr>
              <a:t>j</a:t>
            </a:r>
            <a:r>
              <a:rPr sz="2100" dirty="0">
                <a:solidFill>
                  <a:srgbClr val="07293E"/>
                </a:solidFill>
                <a:latin typeface="Times New Roman"/>
                <a:cs typeface="Times New Roman"/>
              </a:rPr>
              <a:t>e</a:t>
            </a:r>
            <a:r>
              <a:rPr sz="2100" spc="-240" dirty="0">
                <a:solidFill>
                  <a:srgbClr val="07293E"/>
                </a:solidFill>
                <a:latin typeface="Times New Roman"/>
                <a:cs typeface="Times New Roman"/>
              </a:rPr>
              <a:t> </a:t>
            </a:r>
            <a:r>
              <a:rPr sz="2100" dirty="0">
                <a:solidFill>
                  <a:srgbClr val="07293E"/>
                </a:solidFill>
                <a:latin typeface="Times New Roman"/>
                <a:cs typeface="Times New Roman"/>
              </a:rPr>
              <a:t>c</a:t>
            </a:r>
            <a:r>
              <a:rPr sz="2100" spc="-289" dirty="0">
                <a:solidFill>
                  <a:srgbClr val="07293E"/>
                </a:solidFill>
                <a:latin typeface="Times New Roman"/>
                <a:cs typeface="Times New Roman"/>
              </a:rPr>
              <a:t> </a:t>
            </a:r>
            <a:r>
              <a:rPr sz="2100" dirty="0">
                <a:solidFill>
                  <a:srgbClr val="07293E"/>
                </a:solidFill>
                <a:latin typeface="Times New Roman"/>
                <a:cs typeface="Times New Roman"/>
              </a:rPr>
              <a:t>t</a:t>
            </a:r>
            <a:r>
              <a:rPr sz="2100" spc="-267" dirty="0">
                <a:solidFill>
                  <a:srgbClr val="07293E"/>
                </a:solidFill>
                <a:latin typeface="Times New Roman"/>
                <a:cs typeface="Times New Roman"/>
              </a:rPr>
              <a:t> </a:t>
            </a:r>
            <a:r>
              <a:rPr sz="2100" dirty="0">
                <a:solidFill>
                  <a:srgbClr val="07293E"/>
                </a:solidFill>
                <a:latin typeface="Times New Roman"/>
                <a:cs typeface="Times New Roman"/>
              </a:rPr>
              <a:t>s</a:t>
            </a:r>
            <a:endParaRPr sz="2100">
              <a:solidFill>
                <a:prstClr val="black"/>
              </a:solidFill>
              <a:latin typeface="Times New Roman"/>
              <a:cs typeface="Times New Roman"/>
            </a:endParaRPr>
          </a:p>
          <a:p>
            <a:pPr marL="554069" indent="-181356" defTabSz="960120">
              <a:spcBef>
                <a:spcPts val="1454"/>
              </a:spcBef>
              <a:buFont typeface="Arial"/>
              <a:buChar char="•"/>
              <a:tabLst>
                <a:tab pos="554736" algn="l"/>
              </a:tabLst>
            </a:pPr>
            <a:r>
              <a:rPr sz="1890" spc="-79" dirty="0">
                <a:solidFill>
                  <a:srgbClr val="072940"/>
                </a:solidFill>
                <a:latin typeface="Times New Roman"/>
                <a:cs typeface="Times New Roman"/>
              </a:rPr>
              <a:t>I</a:t>
            </a:r>
            <a:r>
              <a:rPr sz="1890" spc="147" dirty="0">
                <a:solidFill>
                  <a:srgbClr val="072940"/>
                </a:solidFill>
                <a:latin typeface="Times New Roman"/>
                <a:cs typeface="Times New Roman"/>
              </a:rPr>
              <a:t>n</a:t>
            </a:r>
            <a:r>
              <a:rPr sz="1890" spc="214" dirty="0">
                <a:solidFill>
                  <a:srgbClr val="072940"/>
                </a:solidFill>
                <a:latin typeface="Times New Roman"/>
                <a:cs typeface="Times New Roman"/>
              </a:rPr>
              <a:t>c</a:t>
            </a:r>
            <a:r>
              <a:rPr sz="1890" spc="79" dirty="0">
                <a:solidFill>
                  <a:srgbClr val="072940"/>
                </a:solidFill>
                <a:latin typeface="Times New Roman"/>
                <a:cs typeface="Times New Roman"/>
              </a:rPr>
              <a:t>l</a:t>
            </a:r>
            <a:r>
              <a:rPr sz="1890" spc="137" dirty="0">
                <a:solidFill>
                  <a:srgbClr val="072940"/>
                </a:solidFill>
                <a:latin typeface="Times New Roman"/>
                <a:cs typeface="Times New Roman"/>
              </a:rPr>
              <a:t>u</a:t>
            </a:r>
            <a:r>
              <a:rPr sz="1890" spc="200" dirty="0">
                <a:solidFill>
                  <a:srgbClr val="072940"/>
                </a:solidFill>
                <a:latin typeface="Times New Roman"/>
                <a:cs typeface="Times New Roman"/>
              </a:rPr>
              <a:t>d</a:t>
            </a:r>
            <a:r>
              <a:rPr sz="1890" dirty="0">
                <a:solidFill>
                  <a:srgbClr val="072940"/>
                </a:solidFill>
                <a:latin typeface="Times New Roman"/>
                <a:cs typeface="Times New Roman"/>
              </a:rPr>
              <a:t>e</a:t>
            </a:r>
            <a:r>
              <a:rPr sz="1890" spc="-221" dirty="0">
                <a:solidFill>
                  <a:srgbClr val="072940"/>
                </a:solidFill>
                <a:latin typeface="Times New Roman"/>
                <a:cs typeface="Times New Roman"/>
              </a:rPr>
              <a:t> </a:t>
            </a:r>
            <a:r>
              <a:rPr sz="1890" dirty="0">
                <a:solidFill>
                  <a:srgbClr val="072940"/>
                </a:solidFill>
                <a:latin typeface="Times New Roman"/>
                <a:cs typeface="Times New Roman"/>
              </a:rPr>
              <a:t>s </a:t>
            </a:r>
            <a:r>
              <a:rPr sz="1890" spc="-32" dirty="0">
                <a:solidFill>
                  <a:srgbClr val="072940"/>
                </a:solidFill>
                <a:latin typeface="Times New Roman"/>
                <a:cs typeface="Times New Roman"/>
              </a:rPr>
              <a:t> </a:t>
            </a:r>
            <a:r>
              <a:rPr sz="1890" spc="-131" dirty="0">
                <a:solidFill>
                  <a:srgbClr val="072940"/>
                </a:solidFill>
                <a:latin typeface="Times New Roman"/>
                <a:cs typeface="Times New Roman"/>
              </a:rPr>
              <a:t>1</a:t>
            </a:r>
            <a:r>
              <a:rPr sz="1890" dirty="0">
                <a:solidFill>
                  <a:srgbClr val="072940"/>
                </a:solidFill>
                <a:latin typeface="Times New Roman"/>
                <a:cs typeface="Times New Roman"/>
              </a:rPr>
              <a:t>0</a:t>
            </a:r>
            <a:r>
              <a:rPr sz="1890" spc="-110" dirty="0">
                <a:solidFill>
                  <a:srgbClr val="072940"/>
                </a:solidFill>
                <a:latin typeface="Times New Roman"/>
                <a:cs typeface="Times New Roman"/>
              </a:rPr>
              <a:t> </a:t>
            </a:r>
            <a:r>
              <a:rPr sz="1890" dirty="0">
                <a:solidFill>
                  <a:srgbClr val="072940"/>
                </a:solidFill>
                <a:latin typeface="Times New Roman"/>
                <a:cs typeface="Times New Roman"/>
              </a:rPr>
              <a:t>0</a:t>
            </a:r>
            <a:r>
              <a:rPr sz="1890" spc="-110" dirty="0">
                <a:solidFill>
                  <a:srgbClr val="072940"/>
                </a:solidFill>
                <a:latin typeface="Times New Roman"/>
                <a:cs typeface="Times New Roman"/>
              </a:rPr>
              <a:t> </a:t>
            </a:r>
            <a:r>
              <a:rPr sz="1890" dirty="0">
                <a:solidFill>
                  <a:srgbClr val="072940"/>
                </a:solidFill>
                <a:latin typeface="Times New Roman"/>
                <a:cs typeface="Times New Roman"/>
              </a:rPr>
              <a:t>0</a:t>
            </a:r>
            <a:r>
              <a:rPr sz="1890" spc="-110" dirty="0">
                <a:solidFill>
                  <a:srgbClr val="072940"/>
                </a:solidFill>
                <a:latin typeface="Times New Roman"/>
                <a:cs typeface="Times New Roman"/>
              </a:rPr>
              <a:t> </a:t>
            </a:r>
            <a:r>
              <a:rPr sz="1890" dirty="0">
                <a:solidFill>
                  <a:srgbClr val="072940"/>
                </a:solidFill>
                <a:latin typeface="Times New Roman"/>
                <a:cs typeface="Times New Roman"/>
              </a:rPr>
              <a:t>+</a:t>
            </a:r>
            <a:r>
              <a:rPr sz="1890" spc="158" dirty="0">
                <a:solidFill>
                  <a:srgbClr val="072940"/>
                </a:solidFill>
                <a:latin typeface="Times New Roman"/>
                <a:cs typeface="Times New Roman"/>
              </a:rPr>
              <a:t> </a:t>
            </a:r>
            <a:r>
              <a:rPr sz="1890" dirty="0">
                <a:solidFill>
                  <a:srgbClr val="072940"/>
                </a:solidFill>
                <a:latin typeface="Times New Roman"/>
                <a:cs typeface="Times New Roman"/>
              </a:rPr>
              <a:t>e</a:t>
            </a:r>
            <a:r>
              <a:rPr sz="1890" spc="-214" dirty="0">
                <a:solidFill>
                  <a:srgbClr val="072940"/>
                </a:solidFill>
                <a:latin typeface="Times New Roman"/>
                <a:cs typeface="Times New Roman"/>
              </a:rPr>
              <a:t> </a:t>
            </a:r>
            <a:r>
              <a:rPr sz="1890" dirty="0">
                <a:solidFill>
                  <a:srgbClr val="072940"/>
                </a:solidFill>
                <a:latin typeface="Times New Roman"/>
                <a:cs typeface="Times New Roman"/>
              </a:rPr>
              <a:t>s</a:t>
            </a:r>
            <a:r>
              <a:rPr sz="1890" spc="-205" dirty="0">
                <a:solidFill>
                  <a:srgbClr val="072940"/>
                </a:solidFill>
                <a:latin typeface="Times New Roman"/>
                <a:cs typeface="Times New Roman"/>
              </a:rPr>
              <a:t> </a:t>
            </a:r>
            <a:r>
              <a:rPr sz="1890" dirty="0">
                <a:solidFill>
                  <a:srgbClr val="072940"/>
                </a:solidFill>
                <a:latin typeface="Times New Roman"/>
                <a:cs typeface="Times New Roman"/>
              </a:rPr>
              <a:t>t</a:t>
            </a:r>
            <a:r>
              <a:rPr sz="1890" spc="-247" dirty="0">
                <a:solidFill>
                  <a:srgbClr val="072940"/>
                </a:solidFill>
                <a:latin typeface="Times New Roman"/>
                <a:cs typeface="Times New Roman"/>
              </a:rPr>
              <a:t> </a:t>
            </a:r>
            <a:r>
              <a:rPr sz="1890" spc="-21" dirty="0">
                <a:solidFill>
                  <a:srgbClr val="072940"/>
                </a:solidFill>
                <a:latin typeface="Times New Roman"/>
                <a:cs typeface="Times New Roman"/>
              </a:rPr>
              <a:t>i</a:t>
            </a:r>
            <a:r>
              <a:rPr sz="1890" spc="189" dirty="0">
                <a:solidFill>
                  <a:srgbClr val="072940"/>
                </a:solidFill>
                <a:latin typeface="Times New Roman"/>
                <a:cs typeface="Times New Roman"/>
              </a:rPr>
              <a:t>m</a:t>
            </a:r>
            <a:r>
              <a:rPr sz="1890" spc="214" dirty="0">
                <a:solidFill>
                  <a:srgbClr val="072940"/>
                </a:solidFill>
                <a:latin typeface="Times New Roman"/>
                <a:cs typeface="Times New Roman"/>
              </a:rPr>
              <a:t>a</a:t>
            </a:r>
            <a:r>
              <a:rPr sz="1890" spc="226" dirty="0">
                <a:solidFill>
                  <a:srgbClr val="072940"/>
                </a:solidFill>
                <a:latin typeface="Times New Roman"/>
                <a:cs typeface="Times New Roman"/>
              </a:rPr>
              <a:t>t</a:t>
            </a:r>
            <a:r>
              <a:rPr sz="1890" dirty="0">
                <a:solidFill>
                  <a:srgbClr val="072940"/>
                </a:solidFill>
                <a:latin typeface="Times New Roman"/>
                <a:cs typeface="Times New Roman"/>
              </a:rPr>
              <a:t>e</a:t>
            </a:r>
            <a:r>
              <a:rPr sz="1890" spc="-214" dirty="0">
                <a:solidFill>
                  <a:srgbClr val="072940"/>
                </a:solidFill>
                <a:latin typeface="Times New Roman"/>
                <a:cs typeface="Times New Roman"/>
              </a:rPr>
              <a:t> </a:t>
            </a:r>
            <a:r>
              <a:rPr sz="1890" dirty="0">
                <a:solidFill>
                  <a:srgbClr val="072940"/>
                </a:solidFill>
                <a:latin typeface="Times New Roman"/>
                <a:cs typeface="Times New Roman"/>
              </a:rPr>
              <a:t>s </a:t>
            </a:r>
            <a:r>
              <a:rPr sz="1890" spc="-11" dirty="0">
                <a:solidFill>
                  <a:srgbClr val="072940"/>
                </a:solidFill>
                <a:latin typeface="Times New Roman"/>
                <a:cs typeface="Times New Roman"/>
              </a:rPr>
              <a:t> </a:t>
            </a:r>
            <a:r>
              <a:rPr sz="1890" spc="63" dirty="0">
                <a:solidFill>
                  <a:srgbClr val="072940"/>
                </a:solidFill>
                <a:latin typeface="Times New Roman"/>
                <a:cs typeface="Times New Roman"/>
              </a:rPr>
              <a:t>f</a:t>
            </a:r>
            <a:r>
              <a:rPr sz="1890" spc="189" dirty="0">
                <a:solidFill>
                  <a:srgbClr val="072940"/>
                </a:solidFill>
                <a:latin typeface="Times New Roman"/>
                <a:cs typeface="Times New Roman"/>
              </a:rPr>
              <a:t>o</a:t>
            </a:r>
            <a:r>
              <a:rPr sz="1890" dirty="0">
                <a:solidFill>
                  <a:srgbClr val="072940"/>
                </a:solidFill>
                <a:latin typeface="Times New Roman"/>
                <a:cs typeface="Times New Roman"/>
              </a:rPr>
              <a:t>r </a:t>
            </a:r>
            <a:r>
              <a:rPr sz="1890" spc="-214" dirty="0">
                <a:solidFill>
                  <a:srgbClr val="072940"/>
                </a:solidFill>
                <a:latin typeface="Times New Roman"/>
                <a:cs typeface="Times New Roman"/>
              </a:rPr>
              <a:t> </a:t>
            </a:r>
            <a:r>
              <a:rPr sz="1890" spc="-26" dirty="0">
                <a:solidFill>
                  <a:srgbClr val="072940"/>
                </a:solidFill>
                <a:latin typeface="Times New Roman"/>
                <a:cs typeface="Times New Roman"/>
              </a:rPr>
              <a:t>R</a:t>
            </a:r>
            <a:r>
              <a:rPr sz="1890" spc="147" dirty="0">
                <a:solidFill>
                  <a:srgbClr val="072940"/>
                </a:solidFill>
                <a:latin typeface="Times New Roman"/>
                <a:cs typeface="Times New Roman"/>
              </a:rPr>
              <a:t>O</a:t>
            </a:r>
            <a:r>
              <a:rPr sz="1890" spc="5" dirty="0">
                <a:solidFill>
                  <a:srgbClr val="072940"/>
                </a:solidFill>
                <a:latin typeface="Times New Roman"/>
                <a:cs typeface="Times New Roman"/>
              </a:rPr>
              <a:t>W</a:t>
            </a:r>
            <a:r>
              <a:rPr sz="1890" dirty="0">
                <a:solidFill>
                  <a:srgbClr val="072940"/>
                </a:solidFill>
                <a:latin typeface="Times New Roman"/>
                <a:cs typeface="Times New Roman"/>
              </a:rPr>
              <a:t>,</a:t>
            </a:r>
            <a:r>
              <a:rPr sz="1890" spc="184" dirty="0">
                <a:solidFill>
                  <a:srgbClr val="072940"/>
                </a:solidFill>
                <a:latin typeface="Times New Roman"/>
                <a:cs typeface="Times New Roman"/>
              </a:rPr>
              <a:t> </a:t>
            </a:r>
            <a:r>
              <a:rPr sz="1890" spc="68" dirty="0">
                <a:solidFill>
                  <a:srgbClr val="072940"/>
                </a:solidFill>
                <a:latin typeface="Times New Roman"/>
                <a:cs typeface="Times New Roman"/>
              </a:rPr>
              <a:t>U</a:t>
            </a:r>
            <a:r>
              <a:rPr sz="1890" spc="-63" dirty="0">
                <a:solidFill>
                  <a:srgbClr val="072940"/>
                </a:solidFill>
                <a:latin typeface="Times New Roman"/>
                <a:cs typeface="Times New Roman"/>
              </a:rPr>
              <a:t>T</a:t>
            </a:r>
            <a:r>
              <a:rPr sz="1890" spc="-79" dirty="0">
                <a:solidFill>
                  <a:srgbClr val="072940"/>
                </a:solidFill>
                <a:latin typeface="Times New Roman"/>
                <a:cs typeface="Times New Roman"/>
              </a:rPr>
              <a:t>I</a:t>
            </a:r>
            <a:r>
              <a:rPr sz="1890" spc="-147" dirty="0">
                <a:solidFill>
                  <a:srgbClr val="072940"/>
                </a:solidFill>
                <a:latin typeface="Times New Roman"/>
                <a:cs typeface="Times New Roman"/>
              </a:rPr>
              <a:t>L</a:t>
            </a:r>
            <a:r>
              <a:rPr sz="1890" dirty="0">
                <a:solidFill>
                  <a:srgbClr val="072940"/>
                </a:solidFill>
                <a:latin typeface="Times New Roman"/>
                <a:cs typeface="Times New Roman"/>
              </a:rPr>
              <a:t>,</a:t>
            </a:r>
            <a:r>
              <a:rPr sz="1890" spc="184" dirty="0">
                <a:solidFill>
                  <a:srgbClr val="072940"/>
                </a:solidFill>
                <a:latin typeface="Times New Roman"/>
                <a:cs typeface="Times New Roman"/>
              </a:rPr>
              <a:t> </a:t>
            </a:r>
            <a:r>
              <a:rPr sz="1890" spc="214" dirty="0">
                <a:solidFill>
                  <a:srgbClr val="072940"/>
                </a:solidFill>
                <a:latin typeface="Times New Roman"/>
                <a:cs typeface="Times New Roman"/>
              </a:rPr>
              <a:t>a</a:t>
            </a:r>
            <a:r>
              <a:rPr sz="1890" spc="147" dirty="0">
                <a:solidFill>
                  <a:srgbClr val="072940"/>
                </a:solidFill>
                <a:latin typeface="Times New Roman"/>
                <a:cs typeface="Times New Roman"/>
              </a:rPr>
              <a:t>n</a:t>
            </a:r>
            <a:r>
              <a:rPr sz="1890" dirty="0">
                <a:solidFill>
                  <a:srgbClr val="072940"/>
                </a:solidFill>
                <a:latin typeface="Times New Roman"/>
                <a:cs typeface="Times New Roman"/>
              </a:rPr>
              <a:t>d </a:t>
            </a:r>
            <a:r>
              <a:rPr sz="1890" spc="-89" dirty="0">
                <a:solidFill>
                  <a:srgbClr val="072940"/>
                </a:solidFill>
                <a:latin typeface="Times New Roman"/>
                <a:cs typeface="Times New Roman"/>
              </a:rPr>
              <a:t> </a:t>
            </a:r>
            <a:r>
              <a:rPr sz="1890" spc="163" dirty="0">
                <a:solidFill>
                  <a:srgbClr val="072940"/>
                </a:solidFill>
                <a:latin typeface="Times New Roman"/>
                <a:cs typeface="Times New Roman"/>
              </a:rPr>
              <a:t>C</a:t>
            </a:r>
            <a:r>
              <a:rPr sz="1890" spc="147" dirty="0">
                <a:solidFill>
                  <a:srgbClr val="072940"/>
                </a:solidFill>
                <a:latin typeface="Times New Roman"/>
                <a:cs typeface="Times New Roman"/>
              </a:rPr>
              <a:t>O</a:t>
            </a:r>
            <a:r>
              <a:rPr sz="1890" dirty="0">
                <a:solidFill>
                  <a:srgbClr val="072940"/>
                </a:solidFill>
                <a:latin typeface="Times New Roman"/>
                <a:cs typeface="Times New Roman"/>
              </a:rPr>
              <a:t>N</a:t>
            </a:r>
            <a:endParaRPr sz="1890">
              <a:solidFill>
                <a:prstClr val="black"/>
              </a:solidFill>
              <a:latin typeface="Times New Roman"/>
              <a:cs typeface="Times New Roman"/>
            </a:endParaRPr>
          </a:p>
          <a:p>
            <a:pPr marL="554069" indent="-181356" defTabSz="960120">
              <a:spcBef>
                <a:spcPts val="205"/>
              </a:spcBef>
              <a:buFont typeface="Arial"/>
              <a:buChar char="•"/>
              <a:tabLst>
                <a:tab pos="554736" algn="l"/>
              </a:tabLst>
            </a:pPr>
            <a:r>
              <a:rPr sz="1890" spc="68" dirty="0">
                <a:solidFill>
                  <a:srgbClr val="072940"/>
                </a:solidFill>
                <a:latin typeface="Times New Roman"/>
                <a:cs typeface="Times New Roman"/>
              </a:rPr>
              <a:t>U</a:t>
            </a:r>
            <a:r>
              <a:rPr sz="1890" spc="210" dirty="0">
                <a:solidFill>
                  <a:srgbClr val="072940"/>
                </a:solidFill>
                <a:latin typeface="Times New Roman"/>
                <a:cs typeface="Times New Roman"/>
              </a:rPr>
              <a:t>p</a:t>
            </a:r>
            <a:r>
              <a:rPr sz="1890" spc="200" dirty="0">
                <a:solidFill>
                  <a:srgbClr val="072940"/>
                </a:solidFill>
                <a:latin typeface="Times New Roman"/>
                <a:cs typeface="Times New Roman"/>
              </a:rPr>
              <a:t>d</a:t>
            </a:r>
            <a:r>
              <a:rPr sz="1890" spc="214" dirty="0">
                <a:solidFill>
                  <a:srgbClr val="072940"/>
                </a:solidFill>
                <a:latin typeface="Times New Roman"/>
                <a:cs typeface="Times New Roman"/>
              </a:rPr>
              <a:t>a</a:t>
            </a:r>
            <a:r>
              <a:rPr sz="1890" spc="226" dirty="0">
                <a:solidFill>
                  <a:srgbClr val="072940"/>
                </a:solidFill>
                <a:latin typeface="Times New Roman"/>
                <a:cs typeface="Times New Roman"/>
              </a:rPr>
              <a:t>t</a:t>
            </a:r>
            <a:r>
              <a:rPr sz="1890" spc="-21" dirty="0">
                <a:solidFill>
                  <a:srgbClr val="072940"/>
                </a:solidFill>
                <a:latin typeface="Times New Roman"/>
                <a:cs typeface="Times New Roman"/>
              </a:rPr>
              <a:t>i</a:t>
            </a:r>
            <a:r>
              <a:rPr sz="1890" spc="147" dirty="0">
                <a:solidFill>
                  <a:srgbClr val="072940"/>
                </a:solidFill>
                <a:latin typeface="Times New Roman"/>
                <a:cs typeface="Times New Roman"/>
              </a:rPr>
              <a:t>n</a:t>
            </a:r>
            <a:r>
              <a:rPr sz="1890" dirty="0">
                <a:solidFill>
                  <a:srgbClr val="072940"/>
                </a:solidFill>
                <a:latin typeface="Times New Roman"/>
                <a:cs typeface="Times New Roman"/>
              </a:rPr>
              <a:t>g </a:t>
            </a:r>
            <a:r>
              <a:rPr sz="1890" spc="-152" dirty="0">
                <a:solidFill>
                  <a:srgbClr val="072940"/>
                </a:solidFill>
                <a:latin typeface="Times New Roman"/>
                <a:cs typeface="Times New Roman"/>
              </a:rPr>
              <a:t> </a:t>
            </a:r>
            <a:r>
              <a:rPr sz="1890" spc="226" dirty="0">
                <a:solidFill>
                  <a:srgbClr val="072940"/>
                </a:solidFill>
                <a:latin typeface="Times New Roman"/>
                <a:cs typeface="Times New Roman"/>
              </a:rPr>
              <a:t>q</a:t>
            </a:r>
            <a:r>
              <a:rPr sz="1890" spc="137" dirty="0">
                <a:solidFill>
                  <a:srgbClr val="072940"/>
                </a:solidFill>
                <a:latin typeface="Times New Roman"/>
                <a:cs typeface="Times New Roman"/>
              </a:rPr>
              <a:t>u</a:t>
            </a:r>
            <a:r>
              <a:rPr sz="1890" spc="214" dirty="0">
                <a:solidFill>
                  <a:srgbClr val="072940"/>
                </a:solidFill>
                <a:latin typeface="Times New Roman"/>
                <a:cs typeface="Times New Roman"/>
              </a:rPr>
              <a:t>a</a:t>
            </a:r>
            <a:r>
              <a:rPr sz="1890" spc="147" dirty="0">
                <a:solidFill>
                  <a:srgbClr val="072940"/>
                </a:solidFill>
                <a:latin typeface="Times New Roman"/>
                <a:cs typeface="Times New Roman"/>
              </a:rPr>
              <a:t>n</a:t>
            </a:r>
            <a:r>
              <a:rPr sz="1890" spc="226" dirty="0">
                <a:solidFill>
                  <a:srgbClr val="072940"/>
                </a:solidFill>
                <a:latin typeface="Times New Roman"/>
                <a:cs typeface="Times New Roman"/>
              </a:rPr>
              <a:t>t</a:t>
            </a:r>
            <a:r>
              <a:rPr sz="1890" spc="-21" dirty="0">
                <a:solidFill>
                  <a:srgbClr val="072940"/>
                </a:solidFill>
                <a:latin typeface="Times New Roman"/>
                <a:cs typeface="Times New Roman"/>
              </a:rPr>
              <a:t>i</a:t>
            </a:r>
            <a:r>
              <a:rPr sz="1890" spc="226" dirty="0">
                <a:solidFill>
                  <a:srgbClr val="072940"/>
                </a:solidFill>
                <a:latin typeface="Times New Roman"/>
                <a:cs typeface="Times New Roman"/>
              </a:rPr>
              <a:t>t</a:t>
            </a:r>
            <a:r>
              <a:rPr sz="1890" spc="-21" dirty="0">
                <a:solidFill>
                  <a:srgbClr val="072940"/>
                </a:solidFill>
                <a:latin typeface="Times New Roman"/>
                <a:cs typeface="Times New Roman"/>
              </a:rPr>
              <a:t>i</a:t>
            </a:r>
            <a:r>
              <a:rPr sz="1890" dirty="0">
                <a:solidFill>
                  <a:srgbClr val="072940"/>
                </a:solidFill>
                <a:latin typeface="Times New Roman"/>
                <a:cs typeface="Times New Roman"/>
              </a:rPr>
              <a:t>e</a:t>
            </a:r>
            <a:r>
              <a:rPr sz="1890" spc="-214" dirty="0">
                <a:solidFill>
                  <a:srgbClr val="072940"/>
                </a:solidFill>
                <a:latin typeface="Times New Roman"/>
                <a:cs typeface="Times New Roman"/>
              </a:rPr>
              <a:t> </a:t>
            </a:r>
            <a:r>
              <a:rPr sz="1890" dirty="0">
                <a:solidFill>
                  <a:srgbClr val="072940"/>
                </a:solidFill>
                <a:latin typeface="Times New Roman"/>
                <a:cs typeface="Times New Roman"/>
              </a:rPr>
              <a:t>s </a:t>
            </a:r>
            <a:r>
              <a:rPr sz="1890" spc="-32" dirty="0">
                <a:solidFill>
                  <a:srgbClr val="072940"/>
                </a:solidFill>
                <a:latin typeface="Times New Roman"/>
                <a:cs typeface="Times New Roman"/>
              </a:rPr>
              <a:t> </a:t>
            </a:r>
            <a:r>
              <a:rPr sz="1890" spc="214" dirty="0">
                <a:solidFill>
                  <a:srgbClr val="072940"/>
                </a:solidFill>
                <a:latin typeface="Times New Roman"/>
                <a:cs typeface="Times New Roman"/>
              </a:rPr>
              <a:t>a</a:t>
            </a:r>
            <a:r>
              <a:rPr sz="1890" spc="147" dirty="0">
                <a:solidFill>
                  <a:srgbClr val="072940"/>
                </a:solidFill>
                <a:latin typeface="Times New Roman"/>
                <a:cs typeface="Times New Roman"/>
              </a:rPr>
              <a:t>n</a:t>
            </a:r>
            <a:r>
              <a:rPr sz="1890" dirty="0">
                <a:solidFill>
                  <a:srgbClr val="072940"/>
                </a:solidFill>
                <a:latin typeface="Times New Roman"/>
                <a:cs typeface="Times New Roman"/>
              </a:rPr>
              <a:t>d </a:t>
            </a:r>
            <a:r>
              <a:rPr sz="1890" spc="-89" dirty="0">
                <a:solidFill>
                  <a:srgbClr val="072940"/>
                </a:solidFill>
                <a:latin typeface="Times New Roman"/>
                <a:cs typeface="Times New Roman"/>
              </a:rPr>
              <a:t> </a:t>
            </a:r>
            <a:r>
              <a:rPr sz="1890" spc="21" dirty="0">
                <a:solidFill>
                  <a:srgbClr val="072940"/>
                </a:solidFill>
                <a:latin typeface="Times New Roman"/>
                <a:cs typeface="Times New Roman"/>
              </a:rPr>
              <a:t>v</a:t>
            </a:r>
            <a:r>
              <a:rPr sz="1890" dirty="0">
                <a:solidFill>
                  <a:srgbClr val="072940"/>
                </a:solidFill>
                <a:latin typeface="Times New Roman"/>
                <a:cs typeface="Times New Roman"/>
              </a:rPr>
              <a:t>e</a:t>
            </a:r>
            <a:r>
              <a:rPr sz="1890" spc="-214" dirty="0">
                <a:solidFill>
                  <a:srgbClr val="072940"/>
                </a:solidFill>
                <a:latin typeface="Times New Roman"/>
                <a:cs typeface="Times New Roman"/>
              </a:rPr>
              <a:t> </a:t>
            </a:r>
            <a:r>
              <a:rPr sz="1890" spc="73" dirty="0">
                <a:solidFill>
                  <a:srgbClr val="072940"/>
                </a:solidFill>
                <a:latin typeface="Times New Roman"/>
                <a:cs typeface="Times New Roman"/>
              </a:rPr>
              <a:t>r</a:t>
            </a:r>
            <a:r>
              <a:rPr sz="1890" spc="-26" dirty="0">
                <a:solidFill>
                  <a:srgbClr val="072940"/>
                </a:solidFill>
                <a:latin typeface="Times New Roman"/>
                <a:cs typeface="Times New Roman"/>
              </a:rPr>
              <a:t>i</a:t>
            </a:r>
            <a:r>
              <a:rPr sz="1890" spc="63" dirty="0">
                <a:solidFill>
                  <a:srgbClr val="072940"/>
                </a:solidFill>
                <a:latin typeface="Times New Roman"/>
                <a:cs typeface="Times New Roman"/>
              </a:rPr>
              <a:t>f</a:t>
            </a:r>
            <a:r>
              <a:rPr sz="1890" spc="11" dirty="0">
                <a:solidFill>
                  <a:srgbClr val="072940"/>
                </a:solidFill>
                <a:latin typeface="Times New Roman"/>
                <a:cs typeface="Times New Roman"/>
              </a:rPr>
              <a:t>y</a:t>
            </a:r>
            <a:r>
              <a:rPr sz="1890" spc="-21" dirty="0">
                <a:solidFill>
                  <a:srgbClr val="072940"/>
                </a:solidFill>
                <a:latin typeface="Times New Roman"/>
                <a:cs typeface="Times New Roman"/>
              </a:rPr>
              <a:t>i</a:t>
            </a:r>
            <a:r>
              <a:rPr sz="1890" spc="147" dirty="0">
                <a:solidFill>
                  <a:srgbClr val="072940"/>
                </a:solidFill>
                <a:latin typeface="Times New Roman"/>
                <a:cs typeface="Times New Roman"/>
              </a:rPr>
              <a:t>n</a:t>
            </a:r>
            <a:r>
              <a:rPr sz="1890" dirty="0">
                <a:solidFill>
                  <a:srgbClr val="072940"/>
                </a:solidFill>
                <a:latin typeface="Times New Roman"/>
                <a:cs typeface="Times New Roman"/>
              </a:rPr>
              <a:t>g </a:t>
            </a:r>
            <a:r>
              <a:rPr sz="1890" spc="-168" dirty="0">
                <a:solidFill>
                  <a:srgbClr val="072940"/>
                </a:solidFill>
                <a:latin typeface="Times New Roman"/>
                <a:cs typeface="Times New Roman"/>
              </a:rPr>
              <a:t> </a:t>
            </a:r>
            <a:r>
              <a:rPr sz="1890" dirty="0">
                <a:solidFill>
                  <a:srgbClr val="072940"/>
                </a:solidFill>
                <a:latin typeface="Times New Roman"/>
                <a:cs typeface="Times New Roman"/>
              </a:rPr>
              <a:t>s</a:t>
            </a:r>
            <a:r>
              <a:rPr sz="1890" spc="-205" dirty="0">
                <a:solidFill>
                  <a:srgbClr val="072940"/>
                </a:solidFill>
                <a:latin typeface="Times New Roman"/>
                <a:cs typeface="Times New Roman"/>
              </a:rPr>
              <a:t> </a:t>
            </a:r>
            <a:r>
              <a:rPr sz="1890" spc="214" dirty="0">
                <a:solidFill>
                  <a:srgbClr val="072940"/>
                </a:solidFill>
                <a:latin typeface="Times New Roman"/>
                <a:cs typeface="Times New Roman"/>
              </a:rPr>
              <a:t>c</a:t>
            </a:r>
            <a:r>
              <a:rPr sz="1890" spc="189" dirty="0">
                <a:solidFill>
                  <a:srgbClr val="072940"/>
                </a:solidFill>
                <a:latin typeface="Times New Roman"/>
                <a:cs typeface="Times New Roman"/>
              </a:rPr>
              <a:t>o</a:t>
            </a:r>
            <a:r>
              <a:rPr sz="1890" spc="210" dirty="0">
                <a:solidFill>
                  <a:srgbClr val="072940"/>
                </a:solidFill>
                <a:latin typeface="Times New Roman"/>
                <a:cs typeface="Times New Roman"/>
              </a:rPr>
              <a:t>p</a:t>
            </a:r>
            <a:r>
              <a:rPr sz="1890" dirty="0">
                <a:solidFill>
                  <a:srgbClr val="072940"/>
                </a:solidFill>
                <a:latin typeface="Times New Roman"/>
                <a:cs typeface="Times New Roman"/>
              </a:rPr>
              <a:t>e </a:t>
            </a:r>
            <a:r>
              <a:rPr sz="1890" spc="-21" dirty="0">
                <a:solidFill>
                  <a:srgbClr val="072940"/>
                </a:solidFill>
                <a:latin typeface="Times New Roman"/>
                <a:cs typeface="Times New Roman"/>
              </a:rPr>
              <a:t> </a:t>
            </a:r>
            <a:r>
              <a:rPr sz="1890" spc="214" dirty="0">
                <a:solidFill>
                  <a:srgbClr val="072940"/>
                </a:solidFill>
                <a:latin typeface="Times New Roman"/>
                <a:cs typeface="Times New Roman"/>
              </a:rPr>
              <a:t>acc</a:t>
            </a:r>
            <a:r>
              <a:rPr sz="1890" spc="137" dirty="0">
                <a:solidFill>
                  <a:srgbClr val="072940"/>
                </a:solidFill>
                <a:latin typeface="Times New Roman"/>
                <a:cs typeface="Times New Roman"/>
              </a:rPr>
              <a:t>u</a:t>
            </a:r>
            <a:r>
              <a:rPr sz="1890" spc="73" dirty="0">
                <a:solidFill>
                  <a:srgbClr val="072940"/>
                </a:solidFill>
                <a:latin typeface="Times New Roman"/>
                <a:cs typeface="Times New Roman"/>
              </a:rPr>
              <a:t>r</a:t>
            </a:r>
            <a:r>
              <a:rPr sz="1890" spc="205" dirty="0">
                <a:solidFill>
                  <a:srgbClr val="072940"/>
                </a:solidFill>
                <a:latin typeface="Times New Roman"/>
                <a:cs typeface="Times New Roman"/>
              </a:rPr>
              <a:t>ac</a:t>
            </a:r>
            <a:r>
              <a:rPr sz="1890" dirty="0">
                <a:solidFill>
                  <a:srgbClr val="072940"/>
                </a:solidFill>
                <a:latin typeface="Times New Roman"/>
                <a:cs typeface="Times New Roman"/>
              </a:rPr>
              <a:t>y</a:t>
            </a:r>
            <a:endParaRPr sz="1890">
              <a:solidFill>
                <a:prstClr val="black"/>
              </a:solidFill>
              <a:latin typeface="Times New Roman"/>
              <a:cs typeface="Times New Roman"/>
            </a:endParaRPr>
          </a:p>
          <a:p>
            <a:pPr marL="554069" indent="-181356" defTabSz="960120">
              <a:spcBef>
                <a:spcPts val="189"/>
              </a:spcBef>
              <a:buFont typeface="Arial"/>
              <a:buChar char="•"/>
              <a:tabLst>
                <a:tab pos="554736" algn="l"/>
              </a:tabLst>
            </a:pPr>
            <a:r>
              <a:rPr sz="1890" spc="163" dirty="0">
                <a:solidFill>
                  <a:srgbClr val="072940"/>
                </a:solidFill>
                <a:latin typeface="Times New Roman"/>
                <a:cs typeface="Times New Roman"/>
              </a:rPr>
              <a:t>C</a:t>
            </a:r>
            <a:r>
              <a:rPr sz="1890" spc="189" dirty="0">
                <a:solidFill>
                  <a:srgbClr val="072940"/>
                </a:solidFill>
                <a:latin typeface="Times New Roman"/>
                <a:cs typeface="Times New Roman"/>
              </a:rPr>
              <a:t>o</a:t>
            </a:r>
            <a:r>
              <a:rPr sz="1890" spc="147" dirty="0">
                <a:solidFill>
                  <a:srgbClr val="072940"/>
                </a:solidFill>
                <a:latin typeface="Times New Roman"/>
                <a:cs typeface="Times New Roman"/>
              </a:rPr>
              <a:t>n</a:t>
            </a:r>
            <a:r>
              <a:rPr sz="1890" spc="200" dirty="0">
                <a:solidFill>
                  <a:srgbClr val="072940"/>
                </a:solidFill>
                <a:latin typeface="Times New Roman"/>
                <a:cs typeface="Times New Roman"/>
              </a:rPr>
              <a:t>d</a:t>
            </a:r>
            <a:r>
              <a:rPr sz="1890" spc="137" dirty="0">
                <a:solidFill>
                  <a:srgbClr val="072940"/>
                </a:solidFill>
                <a:latin typeface="Times New Roman"/>
                <a:cs typeface="Times New Roman"/>
              </a:rPr>
              <a:t>u</a:t>
            </a:r>
            <a:r>
              <a:rPr sz="1890" spc="214" dirty="0">
                <a:solidFill>
                  <a:srgbClr val="072940"/>
                </a:solidFill>
                <a:latin typeface="Times New Roman"/>
                <a:cs typeface="Times New Roman"/>
              </a:rPr>
              <a:t>c</a:t>
            </a:r>
            <a:r>
              <a:rPr sz="1890" spc="226" dirty="0">
                <a:solidFill>
                  <a:srgbClr val="072940"/>
                </a:solidFill>
                <a:latin typeface="Times New Roman"/>
                <a:cs typeface="Times New Roman"/>
              </a:rPr>
              <a:t>t</a:t>
            </a:r>
            <a:r>
              <a:rPr sz="1890" spc="-21" dirty="0">
                <a:solidFill>
                  <a:srgbClr val="072940"/>
                </a:solidFill>
                <a:latin typeface="Times New Roman"/>
                <a:cs typeface="Times New Roman"/>
              </a:rPr>
              <a:t>i</a:t>
            </a:r>
            <a:r>
              <a:rPr sz="1890" spc="147" dirty="0">
                <a:solidFill>
                  <a:srgbClr val="072940"/>
                </a:solidFill>
                <a:latin typeface="Times New Roman"/>
                <a:cs typeface="Times New Roman"/>
              </a:rPr>
              <a:t>n</a:t>
            </a:r>
            <a:r>
              <a:rPr sz="1890" dirty="0">
                <a:solidFill>
                  <a:srgbClr val="072940"/>
                </a:solidFill>
                <a:latin typeface="Times New Roman"/>
                <a:cs typeface="Times New Roman"/>
              </a:rPr>
              <a:t>g </a:t>
            </a:r>
            <a:r>
              <a:rPr sz="1890" spc="-152" dirty="0">
                <a:solidFill>
                  <a:srgbClr val="072940"/>
                </a:solidFill>
                <a:latin typeface="Times New Roman"/>
                <a:cs typeface="Times New Roman"/>
              </a:rPr>
              <a:t> </a:t>
            </a:r>
            <a:r>
              <a:rPr sz="1890" spc="26" dirty="0">
                <a:solidFill>
                  <a:srgbClr val="072940"/>
                </a:solidFill>
                <a:latin typeface="Times New Roman"/>
                <a:cs typeface="Times New Roman"/>
              </a:rPr>
              <a:t>E</a:t>
            </a:r>
            <a:r>
              <a:rPr sz="1890" spc="21" dirty="0">
                <a:solidFill>
                  <a:srgbClr val="072940"/>
                </a:solidFill>
                <a:latin typeface="Times New Roman"/>
                <a:cs typeface="Times New Roman"/>
              </a:rPr>
              <a:t>x</a:t>
            </a:r>
            <a:r>
              <a:rPr sz="1890" spc="210" dirty="0">
                <a:solidFill>
                  <a:srgbClr val="072940"/>
                </a:solidFill>
                <a:latin typeface="Times New Roman"/>
                <a:cs typeface="Times New Roman"/>
              </a:rPr>
              <a:t>p</a:t>
            </a:r>
            <a:r>
              <a:rPr sz="1890" spc="73" dirty="0">
                <a:solidFill>
                  <a:srgbClr val="072940"/>
                </a:solidFill>
                <a:latin typeface="Times New Roman"/>
                <a:cs typeface="Times New Roman"/>
              </a:rPr>
              <a:t>r</a:t>
            </a:r>
            <a:r>
              <a:rPr sz="1890" spc="257" dirty="0">
                <a:solidFill>
                  <a:srgbClr val="072940"/>
                </a:solidFill>
                <a:latin typeface="Times New Roman"/>
                <a:cs typeface="Times New Roman"/>
              </a:rPr>
              <a:t>e</a:t>
            </a:r>
            <a:r>
              <a:rPr sz="1890" dirty="0">
                <a:solidFill>
                  <a:srgbClr val="072940"/>
                </a:solidFill>
                <a:latin typeface="Times New Roman"/>
                <a:cs typeface="Times New Roman"/>
              </a:rPr>
              <a:t>s</a:t>
            </a:r>
            <a:r>
              <a:rPr sz="1890" spc="-200" dirty="0">
                <a:solidFill>
                  <a:srgbClr val="072940"/>
                </a:solidFill>
                <a:latin typeface="Times New Roman"/>
                <a:cs typeface="Times New Roman"/>
              </a:rPr>
              <a:t> </a:t>
            </a:r>
            <a:r>
              <a:rPr sz="1890" dirty="0">
                <a:solidFill>
                  <a:srgbClr val="072940"/>
                </a:solidFill>
                <a:latin typeface="Times New Roman"/>
                <a:cs typeface="Times New Roman"/>
              </a:rPr>
              <a:t>s </a:t>
            </a:r>
            <a:r>
              <a:rPr sz="1890" spc="-5" dirty="0">
                <a:solidFill>
                  <a:srgbClr val="072940"/>
                </a:solidFill>
                <a:latin typeface="Times New Roman"/>
                <a:cs typeface="Times New Roman"/>
              </a:rPr>
              <a:t> </a:t>
            </a:r>
            <a:r>
              <a:rPr sz="1890" spc="42" dirty="0">
                <a:solidFill>
                  <a:srgbClr val="072940"/>
                </a:solidFill>
                <a:latin typeface="Times New Roman"/>
                <a:cs typeface="Times New Roman"/>
              </a:rPr>
              <a:t>D</a:t>
            </a:r>
            <a:r>
              <a:rPr sz="1890" spc="257" dirty="0">
                <a:solidFill>
                  <a:srgbClr val="072940"/>
                </a:solidFill>
                <a:latin typeface="Times New Roman"/>
                <a:cs typeface="Times New Roman"/>
              </a:rPr>
              <a:t>e</a:t>
            </a:r>
            <a:r>
              <a:rPr sz="1890" dirty="0">
                <a:solidFill>
                  <a:srgbClr val="072940"/>
                </a:solidFill>
                <a:latin typeface="Times New Roman"/>
                <a:cs typeface="Times New Roman"/>
              </a:rPr>
              <a:t>s</a:t>
            </a:r>
            <a:r>
              <a:rPr sz="1890" spc="-200" dirty="0">
                <a:solidFill>
                  <a:srgbClr val="072940"/>
                </a:solidFill>
                <a:latin typeface="Times New Roman"/>
                <a:cs typeface="Times New Roman"/>
              </a:rPr>
              <a:t> </a:t>
            </a:r>
            <a:r>
              <a:rPr sz="1890" spc="-21" dirty="0">
                <a:solidFill>
                  <a:srgbClr val="072940"/>
                </a:solidFill>
                <a:latin typeface="Times New Roman"/>
                <a:cs typeface="Times New Roman"/>
              </a:rPr>
              <a:t>i</a:t>
            </a:r>
            <a:r>
              <a:rPr sz="1890" spc="137" dirty="0">
                <a:solidFill>
                  <a:srgbClr val="072940"/>
                </a:solidFill>
                <a:latin typeface="Times New Roman"/>
                <a:cs typeface="Times New Roman"/>
              </a:rPr>
              <a:t>g</a:t>
            </a:r>
            <a:r>
              <a:rPr sz="1890" spc="147" dirty="0">
                <a:solidFill>
                  <a:srgbClr val="072940"/>
                </a:solidFill>
                <a:latin typeface="Times New Roman"/>
                <a:cs typeface="Times New Roman"/>
              </a:rPr>
              <a:t>n</a:t>
            </a:r>
            <a:r>
              <a:rPr sz="1890" dirty="0">
                <a:solidFill>
                  <a:srgbClr val="072940"/>
                </a:solidFill>
                <a:latin typeface="Times New Roman"/>
                <a:cs typeface="Times New Roman"/>
              </a:rPr>
              <a:t>s </a:t>
            </a:r>
            <a:r>
              <a:rPr sz="1890" spc="-5" dirty="0">
                <a:solidFill>
                  <a:srgbClr val="072940"/>
                </a:solidFill>
                <a:latin typeface="Times New Roman"/>
                <a:cs typeface="Times New Roman"/>
              </a:rPr>
              <a:t> </a:t>
            </a:r>
            <a:r>
              <a:rPr sz="1890" spc="84" dirty="0">
                <a:solidFill>
                  <a:srgbClr val="072940"/>
                </a:solidFill>
                <a:latin typeface="Times New Roman"/>
                <a:cs typeface="Times New Roman"/>
              </a:rPr>
              <a:t>w</a:t>
            </a:r>
            <a:r>
              <a:rPr sz="1890" spc="120" dirty="0">
                <a:solidFill>
                  <a:srgbClr val="072940"/>
                </a:solidFill>
                <a:latin typeface="Times New Roman"/>
                <a:cs typeface="Times New Roman"/>
              </a:rPr>
              <a:t>h</a:t>
            </a:r>
            <a:r>
              <a:rPr sz="1890" dirty="0">
                <a:solidFill>
                  <a:srgbClr val="072940"/>
                </a:solidFill>
                <a:latin typeface="Times New Roman"/>
                <a:cs typeface="Times New Roman"/>
              </a:rPr>
              <a:t>e</a:t>
            </a:r>
            <a:r>
              <a:rPr sz="1890" spc="-214" dirty="0">
                <a:solidFill>
                  <a:srgbClr val="072940"/>
                </a:solidFill>
                <a:latin typeface="Times New Roman"/>
                <a:cs typeface="Times New Roman"/>
              </a:rPr>
              <a:t> </a:t>
            </a:r>
            <a:r>
              <a:rPr sz="1890" spc="73" dirty="0">
                <a:solidFill>
                  <a:srgbClr val="072940"/>
                </a:solidFill>
                <a:latin typeface="Times New Roman"/>
                <a:cs typeface="Times New Roman"/>
              </a:rPr>
              <a:t>r</a:t>
            </a:r>
            <a:r>
              <a:rPr sz="1890" dirty="0">
                <a:solidFill>
                  <a:srgbClr val="072940"/>
                </a:solidFill>
                <a:latin typeface="Times New Roman"/>
                <a:cs typeface="Times New Roman"/>
              </a:rPr>
              <a:t>e </a:t>
            </a:r>
            <a:r>
              <a:rPr sz="1890" spc="-37" dirty="0">
                <a:solidFill>
                  <a:srgbClr val="072940"/>
                </a:solidFill>
                <a:latin typeface="Times New Roman"/>
                <a:cs typeface="Times New Roman"/>
              </a:rPr>
              <a:t> </a:t>
            </a:r>
            <a:r>
              <a:rPr sz="1890" spc="147" dirty="0">
                <a:solidFill>
                  <a:srgbClr val="072940"/>
                </a:solidFill>
                <a:latin typeface="Times New Roman"/>
                <a:cs typeface="Times New Roman"/>
              </a:rPr>
              <a:t>n</a:t>
            </a:r>
            <a:r>
              <a:rPr sz="1890" spc="257" dirty="0">
                <a:solidFill>
                  <a:srgbClr val="072940"/>
                </a:solidFill>
                <a:latin typeface="Times New Roman"/>
                <a:cs typeface="Times New Roman"/>
              </a:rPr>
              <a:t>ee</a:t>
            </a:r>
            <a:r>
              <a:rPr sz="1890" spc="200" dirty="0">
                <a:solidFill>
                  <a:srgbClr val="072940"/>
                </a:solidFill>
                <a:latin typeface="Times New Roman"/>
                <a:cs typeface="Times New Roman"/>
              </a:rPr>
              <a:t>d</a:t>
            </a:r>
            <a:r>
              <a:rPr sz="1890" spc="257" dirty="0">
                <a:solidFill>
                  <a:srgbClr val="072940"/>
                </a:solidFill>
                <a:latin typeface="Times New Roman"/>
                <a:cs typeface="Times New Roman"/>
              </a:rPr>
              <a:t>e</a:t>
            </a:r>
            <a:r>
              <a:rPr sz="1890" dirty="0">
                <a:solidFill>
                  <a:srgbClr val="072940"/>
                </a:solidFill>
                <a:latin typeface="Times New Roman"/>
                <a:cs typeface="Times New Roman"/>
              </a:rPr>
              <a:t>d</a:t>
            </a:r>
            <a:r>
              <a:rPr sz="1890" spc="-214" dirty="0">
                <a:solidFill>
                  <a:srgbClr val="072940"/>
                </a:solidFill>
                <a:latin typeface="Times New Roman"/>
                <a:cs typeface="Times New Roman"/>
              </a:rPr>
              <a:t> </a:t>
            </a:r>
            <a:endParaRPr sz="1890">
              <a:solidFill>
                <a:prstClr val="black"/>
              </a:solidFill>
              <a:latin typeface="Times New Roman"/>
              <a:cs typeface="Times New Roman"/>
            </a:endParaRPr>
          </a:p>
          <a:p>
            <a:pPr marL="554069" indent="-181356" defTabSz="960120">
              <a:spcBef>
                <a:spcPts val="189"/>
              </a:spcBef>
              <a:buFont typeface="Arial"/>
              <a:buChar char="•"/>
              <a:tabLst>
                <a:tab pos="554736" algn="l"/>
              </a:tabLst>
            </a:pPr>
            <a:r>
              <a:rPr sz="1890" spc="163" dirty="0">
                <a:solidFill>
                  <a:srgbClr val="072940"/>
                </a:solidFill>
                <a:latin typeface="Times New Roman"/>
                <a:cs typeface="Times New Roman"/>
              </a:rPr>
              <a:t>C</a:t>
            </a:r>
            <a:r>
              <a:rPr sz="1890" spc="189" dirty="0">
                <a:solidFill>
                  <a:srgbClr val="072940"/>
                </a:solidFill>
                <a:latin typeface="Times New Roman"/>
                <a:cs typeface="Times New Roman"/>
              </a:rPr>
              <a:t>om</a:t>
            </a:r>
            <a:r>
              <a:rPr sz="1890" spc="210" dirty="0">
                <a:solidFill>
                  <a:srgbClr val="072940"/>
                </a:solidFill>
                <a:latin typeface="Times New Roman"/>
                <a:cs typeface="Times New Roman"/>
              </a:rPr>
              <a:t>p</a:t>
            </a:r>
            <a:r>
              <a:rPr sz="1890" spc="79" dirty="0">
                <a:solidFill>
                  <a:srgbClr val="072940"/>
                </a:solidFill>
                <a:latin typeface="Times New Roman"/>
                <a:cs typeface="Times New Roman"/>
              </a:rPr>
              <a:t>l</a:t>
            </a:r>
            <a:r>
              <a:rPr sz="1890" dirty="0">
                <a:solidFill>
                  <a:srgbClr val="072940"/>
                </a:solidFill>
                <a:latin typeface="Times New Roman"/>
                <a:cs typeface="Times New Roman"/>
              </a:rPr>
              <a:t>e</a:t>
            </a:r>
            <a:r>
              <a:rPr sz="1890" spc="-214" dirty="0">
                <a:solidFill>
                  <a:srgbClr val="072940"/>
                </a:solidFill>
                <a:latin typeface="Times New Roman"/>
                <a:cs typeface="Times New Roman"/>
              </a:rPr>
              <a:t> </a:t>
            </a:r>
            <a:r>
              <a:rPr sz="1890" dirty="0">
                <a:solidFill>
                  <a:srgbClr val="072940"/>
                </a:solidFill>
                <a:latin typeface="Times New Roman"/>
                <a:cs typeface="Times New Roman"/>
              </a:rPr>
              <a:t>t</a:t>
            </a:r>
            <a:r>
              <a:rPr sz="1890" spc="-247" dirty="0">
                <a:solidFill>
                  <a:srgbClr val="072940"/>
                </a:solidFill>
                <a:latin typeface="Times New Roman"/>
                <a:cs typeface="Times New Roman"/>
              </a:rPr>
              <a:t> </a:t>
            </a:r>
            <a:r>
              <a:rPr sz="1890" dirty="0">
                <a:solidFill>
                  <a:srgbClr val="072940"/>
                </a:solidFill>
                <a:latin typeface="Times New Roman"/>
                <a:cs typeface="Times New Roman"/>
              </a:rPr>
              <a:t>e </a:t>
            </a:r>
            <a:r>
              <a:rPr sz="1890" spc="16" dirty="0">
                <a:solidFill>
                  <a:srgbClr val="072940"/>
                </a:solidFill>
                <a:latin typeface="Times New Roman"/>
                <a:cs typeface="Times New Roman"/>
              </a:rPr>
              <a:t> </a:t>
            </a:r>
            <a:r>
              <a:rPr sz="1890" spc="189" dirty="0">
                <a:solidFill>
                  <a:srgbClr val="072940"/>
                </a:solidFill>
                <a:latin typeface="Times New Roman"/>
                <a:cs typeface="Times New Roman"/>
              </a:rPr>
              <a:t>b</a:t>
            </a:r>
            <a:r>
              <a:rPr sz="1890" dirty="0">
                <a:solidFill>
                  <a:srgbClr val="072940"/>
                </a:solidFill>
                <a:latin typeface="Times New Roman"/>
                <a:cs typeface="Times New Roman"/>
              </a:rPr>
              <a:t>y</a:t>
            </a:r>
            <a:r>
              <a:rPr sz="1890" spc="194" dirty="0">
                <a:solidFill>
                  <a:srgbClr val="072940"/>
                </a:solidFill>
                <a:latin typeface="Times New Roman"/>
                <a:cs typeface="Times New Roman"/>
              </a:rPr>
              <a:t> </a:t>
            </a:r>
            <a:r>
              <a:rPr sz="1890" dirty="0">
                <a:solidFill>
                  <a:srgbClr val="072940"/>
                </a:solidFill>
                <a:latin typeface="Times New Roman"/>
                <a:cs typeface="Times New Roman"/>
              </a:rPr>
              <a:t>S</a:t>
            </a:r>
            <a:r>
              <a:rPr sz="1890" spc="-142" dirty="0">
                <a:solidFill>
                  <a:srgbClr val="072940"/>
                </a:solidFill>
                <a:latin typeface="Times New Roman"/>
                <a:cs typeface="Times New Roman"/>
              </a:rPr>
              <a:t> </a:t>
            </a:r>
            <a:r>
              <a:rPr sz="1890" spc="137" dirty="0">
                <a:solidFill>
                  <a:srgbClr val="072940"/>
                </a:solidFill>
                <a:latin typeface="Times New Roman"/>
                <a:cs typeface="Times New Roman"/>
              </a:rPr>
              <a:t>u</a:t>
            </a:r>
            <a:r>
              <a:rPr sz="1890" spc="189" dirty="0">
                <a:solidFill>
                  <a:srgbClr val="072940"/>
                </a:solidFill>
                <a:latin typeface="Times New Roman"/>
                <a:cs typeface="Times New Roman"/>
              </a:rPr>
              <a:t>mm</a:t>
            </a:r>
            <a:r>
              <a:rPr sz="1890" dirty="0">
                <a:solidFill>
                  <a:srgbClr val="072940"/>
                </a:solidFill>
                <a:latin typeface="Times New Roman"/>
                <a:cs typeface="Times New Roman"/>
              </a:rPr>
              <a:t>e</a:t>
            </a:r>
            <a:r>
              <a:rPr sz="1890" spc="-214" dirty="0">
                <a:solidFill>
                  <a:srgbClr val="072940"/>
                </a:solidFill>
                <a:latin typeface="Times New Roman"/>
                <a:cs typeface="Times New Roman"/>
              </a:rPr>
              <a:t> </a:t>
            </a:r>
            <a:r>
              <a:rPr sz="1890" dirty="0">
                <a:solidFill>
                  <a:srgbClr val="072940"/>
                </a:solidFill>
                <a:latin typeface="Times New Roman"/>
                <a:cs typeface="Times New Roman"/>
              </a:rPr>
              <a:t>r </a:t>
            </a:r>
            <a:r>
              <a:rPr sz="1890" spc="-214" dirty="0">
                <a:solidFill>
                  <a:srgbClr val="072940"/>
                </a:solidFill>
                <a:latin typeface="Times New Roman"/>
                <a:cs typeface="Times New Roman"/>
              </a:rPr>
              <a:t> </a:t>
            </a:r>
            <a:r>
              <a:rPr sz="1890" spc="200" dirty="0">
                <a:solidFill>
                  <a:srgbClr val="072940"/>
                </a:solidFill>
                <a:latin typeface="Times New Roman"/>
                <a:cs typeface="Times New Roman"/>
              </a:rPr>
              <a:t>2</a:t>
            </a:r>
            <a:r>
              <a:rPr sz="1890" dirty="0">
                <a:solidFill>
                  <a:srgbClr val="072940"/>
                </a:solidFill>
                <a:latin typeface="Times New Roman"/>
                <a:cs typeface="Times New Roman"/>
              </a:rPr>
              <a:t>0</a:t>
            </a:r>
            <a:r>
              <a:rPr sz="1890" spc="-110" dirty="0">
                <a:solidFill>
                  <a:srgbClr val="072940"/>
                </a:solidFill>
                <a:latin typeface="Times New Roman"/>
                <a:cs typeface="Times New Roman"/>
              </a:rPr>
              <a:t> </a:t>
            </a:r>
            <a:r>
              <a:rPr sz="1890" spc="200" dirty="0">
                <a:solidFill>
                  <a:srgbClr val="072940"/>
                </a:solidFill>
                <a:latin typeface="Times New Roman"/>
                <a:cs typeface="Times New Roman"/>
              </a:rPr>
              <a:t>2</a:t>
            </a:r>
            <a:r>
              <a:rPr sz="1890" dirty="0">
                <a:solidFill>
                  <a:srgbClr val="072940"/>
                </a:solidFill>
                <a:latin typeface="Times New Roman"/>
                <a:cs typeface="Times New Roman"/>
              </a:rPr>
              <a:t>1</a:t>
            </a:r>
            <a:endParaRPr sz="1890">
              <a:solidFill>
                <a:prstClr val="black"/>
              </a:solidFill>
              <a:latin typeface="Times New Roman"/>
              <a:cs typeface="Times New Roman"/>
            </a:endParaRPr>
          </a:p>
          <a:p>
            <a:pPr defTabSz="960120">
              <a:spcBef>
                <a:spcPts val="47"/>
              </a:spcBef>
            </a:pPr>
            <a:endParaRPr sz="2415">
              <a:solidFill>
                <a:prstClr val="black"/>
              </a:solidFill>
              <a:latin typeface="Times New Roman"/>
              <a:cs typeface="Times New Roman"/>
            </a:endParaRPr>
          </a:p>
          <a:p>
            <a:pPr marL="13335" defTabSz="960120"/>
            <a:r>
              <a:rPr sz="2100" spc="5" dirty="0">
                <a:solidFill>
                  <a:srgbClr val="07293E"/>
                </a:solidFill>
                <a:latin typeface="Times New Roman"/>
                <a:cs typeface="Times New Roman"/>
              </a:rPr>
              <a:t>Divis</a:t>
            </a:r>
            <a:r>
              <a:rPr sz="2100" spc="-226" dirty="0">
                <a:solidFill>
                  <a:srgbClr val="07293E"/>
                </a:solidFill>
                <a:latin typeface="Times New Roman"/>
                <a:cs typeface="Times New Roman"/>
              </a:rPr>
              <a:t> </a:t>
            </a:r>
            <a:r>
              <a:rPr sz="2100" spc="63" dirty="0">
                <a:solidFill>
                  <a:srgbClr val="07293E"/>
                </a:solidFill>
                <a:latin typeface="Times New Roman"/>
                <a:cs typeface="Times New Roman"/>
              </a:rPr>
              <a:t>ion</a:t>
            </a:r>
            <a:r>
              <a:rPr sz="2100" spc="336" dirty="0">
                <a:solidFill>
                  <a:srgbClr val="07293E"/>
                </a:solidFill>
                <a:latin typeface="Times New Roman"/>
                <a:cs typeface="Times New Roman"/>
              </a:rPr>
              <a:t> </a:t>
            </a:r>
            <a:r>
              <a:rPr sz="2100" spc="79" dirty="0">
                <a:solidFill>
                  <a:srgbClr val="07293E"/>
                </a:solidFill>
                <a:latin typeface="Times New Roman"/>
                <a:cs typeface="Times New Roman"/>
              </a:rPr>
              <a:t>Engine</a:t>
            </a:r>
            <a:r>
              <a:rPr sz="2100" spc="-240" dirty="0">
                <a:solidFill>
                  <a:srgbClr val="07293E"/>
                </a:solidFill>
                <a:latin typeface="Times New Roman"/>
                <a:cs typeface="Times New Roman"/>
              </a:rPr>
              <a:t> </a:t>
            </a:r>
            <a:r>
              <a:rPr sz="2100" dirty="0">
                <a:solidFill>
                  <a:srgbClr val="07293E"/>
                </a:solidFill>
                <a:latin typeface="Times New Roman"/>
                <a:cs typeface="Times New Roman"/>
              </a:rPr>
              <a:t>e</a:t>
            </a:r>
            <a:r>
              <a:rPr sz="2100" spc="-240" dirty="0">
                <a:solidFill>
                  <a:srgbClr val="07293E"/>
                </a:solidFill>
                <a:latin typeface="Times New Roman"/>
                <a:cs typeface="Times New Roman"/>
              </a:rPr>
              <a:t> </a:t>
            </a:r>
            <a:r>
              <a:rPr sz="2100" spc="37" dirty="0">
                <a:solidFill>
                  <a:srgbClr val="07293E"/>
                </a:solidFill>
                <a:latin typeface="Times New Roman"/>
                <a:cs typeface="Times New Roman"/>
              </a:rPr>
              <a:t>rs</a:t>
            </a:r>
            <a:r>
              <a:rPr sz="2100" spc="493" dirty="0">
                <a:solidFill>
                  <a:srgbClr val="07293E"/>
                </a:solidFill>
                <a:latin typeface="Times New Roman"/>
                <a:cs typeface="Times New Roman"/>
              </a:rPr>
              <a:t> </a:t>
            </a:r>
            <a:r>
              <a:rPr sz="2100" spc="105" dirty="0">
                <a:solidFill>
                  <a:srgbClr val="07293E"/>
                </a:solidFill>
                <a:latin typeface="Times New Roman"/>
                <a:cs typeface="Times New Roman"/>
              </a:rPr>
              <a:t>are</a:t>
            </a:r>
            <a:r>
              <a:rPr sz="2100" spc="478" dirty="0">
                <a:solidFill>
                  <a:srgbClr val="07293E"/>
                </a:solidFill>
                <a:latin typeface="Times New Roman"/>
                <a:cs typeface="Times New Roman"/>
              </a:rPr>
              <a:t> </a:t>
            </a:r>
            <a:r>
              <a:rPr sz="2100" spc="131" dirty="0">
                <a:solidFill>
                  <a:srgbClr val="07293E"/>
                </a:solidFill>
                <a:latin typeface="Times New Roman"/>
                <a:cs typeface="Times New Roman"/>
              </a:rPr>
              <a:t>approving</a:t>
            </a:r>
            <a:r>
              <a:rPr sz="2100" spc="336" dirty="0">
                <a:solidFill>
                  <a:srgbClr val="07293E"/>
                </a:solidFill>
                <a:latin typeface="Times New Roman"/>
                <a:cs typeface="Times New Roman"/>
              </a:rPr>
              <a:t> </a:t>
            </a:r>
            <a:r>
              <a:rPr sz="2100" dirty="0">
                <a:solidFill>
                  <a:srgbClr val="07293E"/>
                </a:solidFill>
                <a:latin typeface="Times New Roman"/>
                <a:cs typeface="Times New Roman"/>
              </a:rPr>
              <a:t>a</a:t>
            </a:r>
            <a:r>
              <a:rPr sz="2100" spc="-289" dirty="0">
                <a:solidFill>
                  <a:srgbClr val="07293E"/>
                </a:solidFill>
                <a:latin typeface="Times New Roman"/>
                <a:cs typeface="Times New Roman"/>
              </a:rPr>
              <a:t> </a:t>
            </a:r>
            <a:r>
              <a:rPr sz="2100" spc="37" dirty="0">
                <a:solidFill>
                  <a:srgbClr val="07293E"/>
                </a:solidFill>
                <a:latin typeface="Times New Roman"/>
                <a:cs typeface="Times New Roman"/>
              </a:rPr>
              <a:t>ll</a:t>
            </a:r>
            <a:r>
              <a:rPr sz="2100" spc="289" dirty="0">
                <a:solidFill>
                  <a:srgbClr val="07293E"/>
                </a:solidFill>
                <a:latin typeface="Times New Roman"/>
                <a:cs typeface="Times New Roman"/>
              </a:rPr>
              <a:t> </a:t>
            </a:r>
            <a:r>
              <a:rPr sz="2100" spc="16" dirty="0">
                <a:solidFill>
                  <a:srgbClr val="07293E"/>
                </a:solidFill>
                <a:latin typeface="Times New Roman"/>
                <a:cs typeface="Times New Roman"/>
              </a:rPr>
              <a:t>ve</a:t>
            </a:r>
            <a:r>
              <a:rPr sz="2100" spc="-240" dirty="0">
                <a:solidFill>
                  <a:srgbClr val="07293E"/>
                </a:solidFill>
                <a:latin typeface="Times New Roman"/>
                <a:cs typeface="Times New Roman"/>
              </a:rPr>
              <a:t> </a:t>
            </a:r>
            <a:r>
              <a:rPr sz="2100" spc="16" dirty="0">
                <a:solidFill>
                  <a:srgbClr val="07293E"/>
                </a:solidFill>
                <a:latin typeface="Times New Roman"/>
                <a:cs typeface="Times New Roman"/>
              </a:rPr>
              <a:t>rifie</a:t>
            </a:r>
            <a:r>
              <a:rPr sz="2100" spc="-240" dirty="0">
                <a:solidFill>
                  <a:srgbClr val="07293E"/>
                </a:solidFill>
                <a:latin typeface="Times New Roman"/>
                <a:cs typeface="Times New Roman"/>
              </a:rPr>
              <a:t> </a:t>
            </a:r>
            <a:r>
              <a:rPr sz="2100" dirty="0">
                <a:solidFill>
                  <a:srgbClr val="07293E"/>
                </a:solidFill>
                <a:latin typeface="Times New Roman"/>
                <a:cs typeface="Times New Roman"/>
              </a:rPr>
              <a:t>d</a:t>
            </a:r>
            <a:r>
              <a:rPr sz="2100" spc="410" dirty="0">
                <a:solidFill>
                  <a:srgbClr val="07293E"/>
                </a:solidFill>
                <a:latin typeface="Times New Roman"/>
                <a:cs typeface="Times New Roman"/>
              </a:rPr>
              <a:t> </a:t>
            </a:r>
            <a:r>
              <a:rPr sz="2100" spc="152" dirty="0">
                <a:solidFill>
                  <a:srgbClr val="07293E"/>
                </a:solidFill>
                <a:latin typeface="Times New Roman"/>
                <a:cs typeface="Times New Roman"/>
              </a:rPr>
              <a:t>cos</a:t>
            </a:r>
            <a:r>
              <a:rPr sz="2100" spc="-226" dirty="0">
                <a:solidFill>
                  <a:srgbClr val="07293E"/>
                </a:solidFill>
                <a:latin typeface="Times New Roman"/>
                <a:cs typeface="Times New Roman"/>
              </a:rPr>
              <a:t> </a:t>
            </a:r>
            <a:r>
              <a:rPr sz="2100" dirty="0">
                <a:solidFill>
                  <a:srgbClr val="07293E"/>
                </a:solidFill>
                <a:latin typeface="Times New Roman"/>
                <a:cs typeface="Times New Roman"/>
              </a:rPr>
              <a:t>t</a:t>
            </a:r>
            <a:r>
              <a:rPr sz="2100" spc="451" dirty="0">
                <a:solidFill>
                  <a:srgbClr val="07293E"/>
                </a:solidFill>
                <a:latin typeface="Times New Roman"/>
                <a:cs typeface="Times New Roman"/>
              </a:rPr>
              <a:t> </a:t>
            </a:r>
            <a:r>
              <a:rPr sz="2100" spc="105" dirty="0">
                <a:solidFill>
                  <a:srgbClr val="07293E"/>
                </a:solidFill>
                <a:latin typeface="Times New Roman"/>
                <a:cs typeface="Times New Roman"/>
              </a:rPr>
              <a:t>me</a:t>
            </a:r>
            <a:r>
              <a:rPr sz="2100" spc="-240" dirty="0">
                <a:solidFill>
                  <a:srgbClr val="07293E"/>
                </a:solidFill>
                <a:latin typeface="Times New Roman"/>
                <a:cs typeface="Times New Roman"/>
              </a:rPr>
              <a:t> </a:t>
            </a:r>
            <a:r>
              <a:rPr sz="2100" spc="147" dirty="0">
                <a:solidFill>
                  <a:srgbClr val="07293E"/>
                </a:solidFill>
                <a:latin typeface="Times New Roman"/>
                <a:cs typeface="Times New Roman"/>
              </a:rPr>
              <a:t>mos</a:t>
            </a:r>
            <a:endParaRPr sz="2100">
              <a:solidFill>
                <a:prstClr val="black"/>
              </a:solidFill>
              <a:latin typeface="Times New Roman"/>
              <a:cs typeface="Times New Roman"/>
            </a:endParaRPr>
          </a:p>
        </p:txBody>
      </p:sp>
      <p:sp>
        <p:nvSpPr>
          <p:cNvPr id="3" name="object 3"/>
          <p:cNvSpPr txBox="1">
            <a:spLocks noGrp="1"/>
          </p:cNvSpPr>
          <p:nvPr>
            <p:ph type="title"/>
          </p:nvPr>
        </p:nvSpPr>
        <p:spPr>
          <a:xfrm>
            <a:off x="532601" y="818677"/>
            <a:ext cx="2622995" cy="401264"/>
          </a:xfrm>
          <a:prstGeom prst="rect">
            <a:avLst/>
          </a:prstGeom>
        </p:spPr>
        <p:txBody>
          <a:bodyPr vert="horz" wrap="square" lIns="0" tIns="13335" rIns="0" bIns="0" rtlCol="0">
            <a:spAutoFit/>
          </a:bodyPr>
          <a:lstStyle/>
          <a:p>
            <a:pPr marL="13335">
              <a:spcBef>
                <a:spcPts val="105"/>
              </a:spcBef>
            </a:pPr>
            <a:r>
              <a:rPr sz="2520" dirty="0">
                <a:solidFill>
                  <a:srgbClr val="072940"/>
                </a:solidFill>
              </a:rPr>
              <a:t>STIP</a:t>
            </a:r>
            <a:r>
              <a:rPr sz="2520" spc="-47" dirty="0">
                <a:solidFill>
                  <a:srgbClr val="072940"/>
                </a:solidFill>
              </a:rPr>
              <a:t> </a:t>
            </a:r>
            <a:r>
              <a:rPr sz="2520" spc="-5" dirty="0">
                <a:solidFill>
                  <a:srgbClr val="072940"/>
                </a:solidFill>
              </a:rPr>
              <a:t>Cost</a:t>
            </a:r>
            <a:r>
              <a:rPr sz="2520" spc="-53" dirty="0">
                <a:solidFill>
                  <a:srgbClr val="072940"/>
                </a:solidFill>
              </a:rPr>
              <a:t> </a:t>
            </a:r>
            <a:r>
              <a:rPr sz="2520" spc="-5" dirty="0">
                <a:solidFill>
                  <a:srgbClr val="072940"/>
                </a:solidFill>
              </a:rPr>
              <a:t>Review</a:t>
            </a:r>
            <a:endParaRPr sz="2520"/>
          </a:p>
        </p:txBody>
      </p:sp>
      <p:grpSp>
        <p:nvGrpSpPr>
          <p:cNvPr id="4" name="object 4"/>
          <p:cNvGrpSpPr/>
          <p:nvPr/>
        </p:nvGrpSpPr>
        <p:grpSpPr>
          <a:xfrm>
            <a:off x="8736824" y="2616975"/>
            <a:ext cx="3516440" cy="4149852"/>
            <a:chOff x="8320785" y="2220214"/>
            <a:chExt cx="3348990" cy="3952240"/>
          </a:xfrm>
        </p:grpSpPr>
        <p:pic>
          <p:nvPicPr>
            <p:cNvPr id="5" name="object 5"/>
            <p:cNvPicPr/>
            <p:nvPr/>
          </p:nvPicPr>
          <p:blipFill>
            <a:blip r:embed="rId2" cstate="print"/>
            <a:stretch>
              <a:fillRect/>
            </a:stretch>
          </p:blipFill>
          <p:spPr>
            <a:xfrm>
              <a:off x="8343123" y="2258550"/>
              <a:ext cx="3282743" cy="3886230"/>
            </a:xfrm>
            <a:prstGeom prst="rect">
              <a:avLst/>
            </a:prstGeom>
          </p:spPr>
        </p:pic>
        <p:sp>
          <p:nvSpPr>
            <p:cNvPr id="6" name="object 6"/>
            <p:cNvSpPr/>
            <p:nvPr/>
          </p:nvSpPr>
          <p:spPr>
            <a:xfrm>
              <a:off x="8323960" y="2223389"/>
              <a:ext cx="3342640" cy="3945890"/>
            </a:xfrm>
            <a:custGeom>
              <a:avLst/>
              <a:gdLst/>
              <a:ahLst/>
              <a:cxnLst/>
              <a:rect l="l" t="t" r="r" b="b"/>
              <a:pathLst>
                <a:path w="3342640" h="3945890">
                  <a:moveTo>
                    <a:pt x="0" y="0"/>
                  </a:moveTo>
                  <a:lnTo>
                    <a:pt x="3342385" y="0"/>
                  </a:lnTo>
                  <a:lnTo>
                    <a:pt x="3342385" y="3945890"/>
                  </a:lnTo>
                  <a:lnTo>
                    <a:pt x="0" y="3945890"/>
                  </a:lnTo>
                  <a:lnTo>
                    <a:pt x="0" y="0"/>
                  </a:lnTo>
                  <a:close/>
                </a:path>
              </a:pathLst>
            </a:custGeom>
            <a:ln w="6350">
              <a:solidFill>
                <a:srgbClr val="07293E"/>
              </a:solidFill>
            </a:ln>
          </p:spPr>
          <p:txBody>
            <a:bodyPr wrap="square" lIns="0" tIns="0" rIns="0" bIns="0" rtlCol="0"/>
            <a:lstStyle/>
            <a:p>
              <a:pPr defTabSz="960120"/>
              <a:endParaRPr sz="1890">
                <a:solidFill>
                  <a:prstClr val="black"/>
                </a:solidFill>
                <a:latin typeface="Calibri"/>
              </a:endParaRPr>
            </a:p>
          </p:txBody>
        </p:sp>
      </p:grpSp>
      <p:sp>
        <p:nvSpPr>
          <p:cNvPr id="7" name="object 7"/>
          <p:cNvSpPr txBox="1"/>
          <p:nvPr/>
        </p:nvSpPr>
        <p:spPr>
          <a:xfrm>
            <a:off x="12434676" y="6966274"/>
            <a:ext cx="193358" cy="112499"/>
          </a:xfrm>
          <a:prstGeom prst="rect">
            <a:avLst/>
          </a:prstGeom>
        </p:spPr>
        <p:txBody>
          <a:bodyPr vert="horz" wrap="square" lIns="0" tIns="7334" rIns="0" bIns="0" rtlCol="0">
            <a:spAutoFit/>
          </a:bodyPr>
          <a:lstStyle/>
          <a:p>
            <a:pPr marL="40005" defTabSz="960120">
              <a:spcBef>
                <a:spcPts val="58"/>
              </a:spcBef>
            </a:pPr>
            <a:fld id="{81D60167-4931-47E6-BA6A-407CBD079E47}" type="slidenum">
              <a:rPr sz="683" spc="11" dirty="0">
                <a:solidFill>
                  <a:srgbClr val="FFFFFF"/>
                </a:solidFill>
                <a:latin typeface="Arial"/>
                <a:cs typeface="Arial"/>
              </a:rPr>
              <a:pPr marL="40005" defTabSz="960120">
                <a:spcBef>
                  <a:spcPts val="58"/>
                </a:spcBef>
              </a:pPr>
              <a:t>17</a:t>
            </a:fld>
            <a:endParaRPr sz="683">
              <a:solidFill>
                <a:prstClr val="black"/>
              </a:solidFill>
              <a:latin typeface="Arial"/>
              <a:cs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2602" y="650980"/>
            <a:ext cx="3532440" cy="401264"/>
          </a:xfrm>
          <a:prstGeom prst="rect">
            <a:avLst/>
          </a:prstGeom>
        </p:spPr>
        <p:txBody>
          <a:bodyPr vert="horz" wrap="square" lIns="0" tIns="13335" rIns="0" bIns="0" rtlCol="0">
            <a:spAutoFit/>
          </a:bodyPr>
          <a:lstStyle/>
          <a:p>
            <a:pPr marL="13335">
              <a:spcBef>
                <a:spcPts val="105"/>
              </a:spcBef>
            </a:pPr>
            <a:r>
              <a:rPr sz="2520" dirty="0">
                <a:solidFill>
                  <a:srgbClr val="072940"/>
                </a:solidFill>
              </a:rPr>
              <a:t>P6.0</a:t>
            </a:r>
            <a:r>
              <a:rPr sz="2520" spc="-53" dirty="0">
                <a:solidFill>
                  <a:srgbClr val="072940"/>
                </a:solidFill>
              </a:rPr>
              <a:t> </a:t>
            </a:r>
            <a:r>
              <a:rPr sz="2520" dirty="0">
                <a:solidFill>
                  <a:srgbClr val="072940"/>
                </a:solidFill>
              </a:rPr>
              <a:t>Funding</a:t>
            </a:r>
            <a:r>
              <a:rPr sz="2520" spc="-47" dirty="0">
                <a:solidFill>
                  <a:srgbClr val="072940"/>
                </a:solidFill>
              </a:rPr>
              <a:t> </a:t>
            </a:r>
            <a:r>
              <a:rPr sz="2520" dirty="0">
                <a:solidFill>
                  <a:srgbClr val="072940"/>
                </a:solidFill>
              </a:rPr>
              <a:t>Availability</a:t>
            </a:r>
            <a:endParaRPr sz="2520"/>
          </a:p>
        </p:txBody>
      </p:sp>
      <p:sp>
        <p:nvSpPr>
          <p:cNvPr id="3" name="object 3"/>
          <p:cNvSpPr txBox="1"/>
          <p:nvPr/>
        </p:nvSpPr>
        <p:spPr>
          <a:xfrm>
            <a:off x="4619512" y="650980"/>
            <a:ext cx="6511481" cy="401264"/>
          </a:xfrm>
          <a:prstGeom prst="rect">
            <a:avLst/>
          </a:prstGeom>
        </p:spPr>
        <p:txBody>
          <a:bodyPr vert="horz" wrap="square" lIns="0" tIns="13335" rIns="0" bIns="0" rtlCol="0">
            <a:spAutoFit/>
          </a:bodyPr>
          <a:lstStyle/>
          <a:p>
            <a:pPr marL="13335" defTabSz="960120">
              <a:spcBef>
                <a:spcPts val="105"/>
              </a:spcBef>
              <a:tabLst>
                <a:tab pos="307372" algn="l"/>
                <a:tab pos="2196941" algn="l"/>
                <a:tab pos="5189315" algn="l"/>
              </a:tabLst>
            </a:pPr>
            <a:r>
              <a:rPr sz="2520" dirty="0">
                <a:solidFill>
                  <a:srgbClr val="072940"/>
                </a:solidFill>
                <a:latin typeface="Times New Roman"/>
                <a:cs typeface="Times New Roman"/>
              </a:rPr>
              <a:t>–	</a:t>
            </a:r>
            <a:r>
              <a:rPr sz="2520" spc="284" dirty="0">
                <a:solidFill>
                  <a:srgbClr val="072940"/>
                </a:solidFill>
                <a:latin typeface="Times New Roman"/>
                <a:cs typeface="Times New Roman"/>
              </a:rPr>
              <a:t>C</a:t>
            </a:r>
            <a:r>
              <a:rPr sz="2520" spc="299" dirty="0">
                <a:solidFill>
                  <a:srgbClr val="072940"/>
                </a:solidFill>
                <a:latin typeface="Times New Roman"/>
                <a:cs typeface="Times New Roman"/>
              </a:rPr>
              <a:t>o</a:t>
            </a:r>
            <a:r>
              <a:rPr sz="2520" spc="305" dirty="0">
                <a:solidFill>
                  <a:srgbClr val="072940"/>
                </a:solidFill>
                <a:latin typeface="Times New Roman"/>
                <a:cs typeface="Times New Roman"/>
              </a:rPr>
              <a:t>mm</a:t>
            </a:r>
            <a:r>
              <a:rPr sz="2520" spc="16" dirty="0">
                <a:solidFill>
                  <a:srgbClr val="072940"/>
                </a:solidFill>
                <a:latin typeface="Times New Roman"/>
                <a:cs typeface="Times New Roman"/>
              </a:rPr>
              <a:t>i</a:t>
            </a:r>
            <a:r>
              <a:rPr sz="2520" dirty="0">
                <a:solidFill>
                  <a:srgbClr val="072940"/>
                </a:solidFill>
                <a:latin typeface="Times New Roman"/>
                <a:cs typeface="Times New Roman"/>
              </a:rPr>
              <a:t>t</a:t>
            </a:r>
            <a:r>
              <a:rPr sz="2520" spc="-273" dirty="0">
                <a:solidFill>
                  <a:srgbClr val="072940"/>
                </a:solidFill>
                <a:latin typeface="Times New Roman"/>
                <a:cs typeface="Times New Roman"/>
              </a:rPr>
              <a:t> </a:t>
            </a:r>
            <a:r>
              <a:rPr sz="2520" dirty="0">
                <a:solidFill>
                  <a:srgbClr val="072940"/>
                </a:solidFill>
                <a:latin typeface="Times New Roman"/>
                <a:cs typeface="Times New Roman"/>
              </a:rPr>
              <a:t>t</a:t>
            </a:r>
            <a:r>
              <a:rPr sz="2520" spc="-273" dirty="0">
                <a:solidFill>
                  <a:srgbClr val="072940"/>
                </a:solidFill>
                <a:latin typeface="Times New Roman"/>
                <a:cs typeface="Times New Roman"/>
              </a:rPr>
              <a:t> </a:t>
            </a:r>
            <a:r>
              <a:rPr sz="2520" dirty="0">
                <a:solidFill>
                  <a:srgbClr val="072940"/>
                </a:solidFill>
                <a:latin typeface="Times New Roman"/>
                <a:cs typeface="Times New Roman"/>
              </a:rPr>
              <a:t>e</a:t>
            </a:r>
            <a:r>
              <a:rPr sz="2520" spc="-240" dirty="0">
                <a:solidFill>
                  <a:srgbClr val="072940"/>
                </a:solidFill>
                <a:latin typeface="Times New Roman"/>
                <a:cs typeface="Times New Roman"/>
              </a:rPr>
              <a:t> </a:t>
            </a:r>
            <a:r>
              <a:rPr sz="2520" dirty="0">
                <a:solidFill>
                  <a:srgbClr val="072940"/>
                </a:solidFill>
                <a:latin typeface="Times New Roman"/>
                <a:cs typeface="Times New Roman"/>
              </a:rPr>
              <a:t>d	&amp;</a:t>
            </a:r>
            <a:r>
              <a:rPr sz="2520" spc="53" dirty="0">
                <a:solidFill>
                  <a:srgbClr val="072940"/>
                </a:solidFill>
                <a:latin typeface="Times New Roman"/>
                <a:cs typeface="Times New Roman"/>
              </a:rPr>
              <a:t> </a:t>
            </a:r>
            <a:r>
              <a:rPr sz="2520" spc="294" dirty="0">
                <a:solidFill>
                  <a:srgbClr val="072940"/>
                </a:solidFill>
                <a:latin typeface="Times New Roman"/>
                <a:cs typeface="Times New Roman"/>
              </a:rPr>
              <a:t>N</a:t>
            </a:r>
            <a:r>
              <a:rPr sz="2520" spc="299" dirty="0">
                <a:solidFill>
                  <a:srgbClr val="072940"/>
                </a:solidFill>
                <a:latin typeface="Times New Roman"/>
                <a:cs typeface="Times New Roman"/>
              </a:rPr>
              <a:t>o</a:t>
            </a:r>
            <a:r>
              <a:rPr sz="2520" spc="252" dirty="0">
                <a:solidFill>
                  <a:srgbClr val="072940"/>
                </a:solidFill>
                <a:latin typeface="Times New Roman"/>
                <a:cs typeface="Times New Roman"/>
              </a:rPr>
              <a:t>n</a:t>
            </a:r>
            <a:r>
              <a:rPr sz="2520" spc="-11" dirty="0">
                <a:solidFill>
                  <a:srgbClr val="072940"/>
                </a:solidFill>
                <a:latin typeface="Times New Roman"/>
                <a:cs typeface="Times New Roman"/>
              </a:rPr>
              <a:t>-</a:t>
            </a:r>
            <a:r>
              <a:rPr sz="2520" spc="284" dirty="0">
                <a:solidFill>
                  <a:srgbClr val="072940"/>
                </a:solidFill>
                <a:latin typeface="Times New Roman"/>
                <a:cs typeface="Times New Roman"/>
              </a:rPr>
              <a:t>C</a:t>
            </a:r>
            <a:r>
              <a:rPr sz="2520" spc="299" dirty="0">
                <a:solidFill>
                  <a:srgbClr val="072940"/>
                </a:solidFill>
                <a:latin typeface="Times New Roman"/>
                <a:cs typeface="Times New Roman"/>
              </a:rPr>
              <a:t>o</a:t>
            </a:r>
            <a:r>
              <a:rPr sz="2520" spc="305" dirty="0">
                <a:solidFill>
                  <a:srgbClr val="072940"/>
                </a:solidFill>
                <a:latin typeface="Times New Roman"/>
                <a:cs typeface="Times New Roman"/>
              </a:rPr>
              <a:t>mm</a:t>
            </a:r>
            <a:r>
              <a:rPr sz="2520" spc="16" dirty="0">
                <a:solidFill>
                  <a:srgbClr val="072940"/>
                </a:solidFill>
                <a:latin typeface="Times New Roman"/>
                <a:cs typeface="Times New Roman"/>
              </a:rPr>
              <a:t>i</a:t>
            </a:r>
            <a:r>
              <a:rPr sz="2520" spc="357" dirty="0">
                <a:solidFill>
                  <a:srgbClr val="072940"/>
                </a:solidFill>
                <a:latin typeface="Times New Roman"/>
                <a:cs typeface="Times New Roman"/>
              </a:rPr>
              <a:t>tt</a:t>
            </a:r>
            <a:r>
              <a:rPr sz="2520" dirty="0">
                <a:solidFill>
                  <a:srgbClr val="072940"/>
                </a:solidFill>
                <a:latin typeface="Times New Roman"/>
                <a:cs typeface="Times New Roman"/>
              </a:rPr>
              <a:t>e</a:t>
            </a:r>
            <a:r>
              <a:rPr sz="2520" spc="-240" dirty="0">
                <a:solidFill>
                  <a:srgbClr val="072940"/>
                </a:solidFill>
                <a:latin typeface="Times New Roman"/>
                <a:cs typeface="Times New Roman"/>
              </a:rPr>
              <a:t> </a:t>
            </a:r>
            <a:r>
              <a:rPr sz="2520" dirty="0">
                <a:solidFill>
                  <a:srgbClr val="072940"/>
                </a:solidFill>
                <a:latin typeface="Times New Roman"/>
                <a:cs typeface="Times New Roman"/>
              </a:rPr>
              <a:t>d	</a:t>
            </a:r>
            <a:r>
              <a:rPr sz="2520" spc="247" dirty="0">
                <a:solidFill>
                  <a:srgbClr val="072940"/>
                </a:solidFill>
                <a:latin typeface="Times New Roman"/>
                <a:cs typeface="Times New Roman"/>
              </a:rPr>
              <a:t>P</a:t>
            </a:r>
            <a:r>
              <a:rPr sz="2520" spc="142" dirty="0">
                <a:solidFill>
                  <a:srgbClr val="072940"/>
                </a:solidFill>
                <a:latin typeface="Times New Roman"/>
                <a:cs typeface="Times New Roman"/>
              </a:rPr>
              <a:t>r</a:t>
            </a:r>
            <a:r>
              <a:rPr sz="2520" spc="299" dirty="0">
                <a:solidFill>
                  <a:srgbClr val="072940"/>
                </a:solidFill>
                <a:latin typeface="Times New Roman"/>
                <a:cs typeface="Times New Roman"/>
              </a:rPr>
              <a:t>o</a:t>
            </a:r>
            <a:r>
              <a:rPr sz="2520" spc="16" dirty="0">
                <a:solidFill>
                  <a:srgbClr val="072940"/>
                </a:solidFill>
                <a:latin typeface="Times New Roman"/>
                <a:cs typeface="Times New Roman"/>
              </a:rPr>
              <a:t>j</a:t>
            </a:r>
            <a:r>
              <a:rPr sz="2520" dirty="0">
                <a:solidFill>
                  <a:srgbClr val="072940"/>
                </a:solidFill>
                <a:latin typeface="Times New Roman"/>
                <a:cs typeface="Times New Roman"/>
              </a:rPr>
              <a:t>e</a:t>
            </a:r>
            <a:r>
              <a:rPr sz="2520" spc="-240" dirty="0">
                <a:solidFill>
                  <a:srgbClr val="072940"/>
                </a:solidFill>
                <a:latin typeface="Times New Roman"/>
                <a:cs typeface="Times New Roman"/>
              </a:rPr>
              <a:t> </a:t>
            </a:r>
            <a:r>
              <a:rPr sz="2520" dirty="0">
                <a:solidFill>
                  <a:srgbClr val="072940"/>
                </a:solidFill>
                <a:latin typeface="Times New Roman"/>
                <a:cs typeface="Times New Roman"/>
              </a:rPr>
              <a:t>c</a:t>
            </a:r>
            <a:r>
              <a:rPr sz="2520" spc="-278" dirty="0">
                <a:solidFill>
                  <a:srgbClr val="072940"/>
                </a:solidFill>
                <a:latin typeface="Times New Roman"/>
                <a:cs typeface="Times New Roman"/>
              </a:rPr>
              <a:t> </a:t>
            </a:r>
            <a:r>
              <a:rPr sz="2520" spc="357" dirty="0">
                <a:solidFill>
                  <a:srgbClr val="072940"/>
                </a:solidFill>
                <a:latin typeface="Times New Roman"/>
                <a:cs typeface="Times New Roman"/>
              </a:rPr>
              <a:t>t</a:t>
            </a:r>
            <a:r>
              <a:rPr sz="2520" dirty="0">
                <a:solidFill>
                  <a:srgbClr val="072940"/>
                </a:solidFill>
                <a:latin typeface="Times New Roman"/>
                <a:cs typeface="Times New Roman"/>
              </a:rPr>
              <a:t>s</a:t>
            </a:r>
            <a:r>
              <a:rPr sz="2520" spc="-273" dirty="0">
                <a:solidFill>
                  <a:srgbClr val="072940"/>
                </a:solidFill>
                <a:latin typeface="Times New Roman"/>
                <a:cs typeface="Times New Roman"/>
              </a:rPr>
              <a:t> </a:t>
            </a:r>
            <a:endParaRPr sz="2520">
              <a:solidFill>
                <a:prstClr val="black"/>
              </a:solidFill>
              <a:latin typeface="Times New Roman"/>
              <a:cs typeface="Times New Roman"/>
            </a:endParaRPr>
          </a:p>
        </p:txBody>
      </p:sp>
      <p:sp>
        <p:nvSpPr>
          <p:cNvPr id="4" name="object 4"/>
          <p:cNvSpPr txBox="1"/>
          <p:nvPr/>
        </p:nvSpPr>
        <p:spPr>
          <a:xfrm>
            <a:off x="609676" y="1434694"/>
            <a:ext cx="3072384" cy="296908"/>
          </a:xfrm>
          <a:prstGeom prst="rect">
            <a:avLst/>
          </a:prstGeom>
          <a:solidFill>
            <a:srgbClr val="EBEFF3"/>
          </a:solidFill>
        </p:spPr>
        <p:txBody>
          <a:bodyPr vert="horz" wrap="square" lIns="0" tIns="38005" rIns="0" bIns="0" rtlCol="0">
            <a:spAutoFit/>
          </a:bodyPr>
          <a:lstStyle/>
          <a:p>
            <a:pPr marL="562070" defTabSz="960120">
              <a:spcBef>
                <a:spcPts val="299"/>
              </a:spcBef>
            </a:pPr>
            <a:r>
              <a:rPr sz="1680" b="1" spc="-58" dirty="0">
                <a:solidFill>
                  <a:srgbClr val="3BA1E6"/>
                </a:solidFill>
                <a:latin typeface="Arial"/>
                <a:cs typeface="Arial"/>
              </a:rPr>
              <a:t>Statewide</a:t>
            </a:r>
            <a:r>
              <a:rPr sz="1680" b="1" spc="-37" dirty="0">
                <a:solidFill>
                  <a:srgbClr val="3BA1E6"/>
                </a:solidFill>
                <a:latin typeface="Arial"/>
                <a:cs typeface="Arial"/>
              </a:rPr>
              <a:t> </a:t>
            </a:r>
            <a:r>
              <a:rPr sz="1680" b="1" spc="-84" dirty="0">
                <a:solidFill>
                  <a:srgbClr val="3BA1E6"/>
                </a:solidFill>
                <a:latin typeface="Arial"/>
                <a:cs typeface="Arial"/>
              </a:rPr>
              <a:t>Mobility</a:t>
            </a:r>
            <a:endParaRPr sz="1680">
              <a:solidFill>
                <a:prstClr val="black"/>
              </a:solidFill>
              <a:latin typeface="Arial"/>
              <a:cs typeface="Arial"/>
            </a:endParaRPr>
          </a:p>
        </p:txBody>
      </p:sp>
      <p:sp>
        <p:nvSpPr>
          <p:cNvPr id="5" name="object 5"/>
          <p:cNvSpPr txBox="1"/>
          <p:nvPr/>
        </p:nvSpPr>
        <p:spPr>
          <a:xfrm>
            <a:off x="4192523" y="1434694"/>
            <a:ext cx="3744468" cy="296908"/>
          </a:xfrm>
          <a:prstGeom prst="rect">
            <a:avLst/>
          </a:prstGeom>
          <a:solidFill>
            <a:srgbClr val="EBEFF3"/>
          </a:solidFill>
        </p:spPr>
        <p:txBody>
          <a:bodyPr vert="horz" wrap="square" lIns="0" tIns="38005" rIns="0" bIns="0" rtlCol="0">
            <a:spAutoFit/>
          </a:bodyPr>
          <a:lstStyle/>
          <a:p>
            <a:pPr marL="1038129" defTabSz="960120">
              <a:spcBef>
                <a:spcPts val="299"/>
              </a:spcBef>
            </a:pPr>
            <a:r>
              <a:rPr sz="1680" b="1" spc="-68" dirty="0">
                <a:solidFill>
                  <a:srgbClr val="008000"/>
                </a:solidFill>
                <a:latin typeface="Arial"/>
                <a:cs typeface="Arial"/>
              </a:rPr>
              <a:t>Regional</a:t>
            </a:r>
            <a:r>
              <a:rPr sz="1680" b="1" spc="-32" dirty="0">
                <a:solidFill>
                  <a:srgbClr val="008000"/>
                </a:solidFill>
                <a:latin typeface="Arial"/>
                <a:cs typeface="Arial"/>
              </a:rPr>
              <a:t> </a:t>
            </a:r>
            <a:r>
              <a:rPr sz="1680" b="1" spc="-68" dirty="0">
                <a:solidFill>
                  <a:srgbClr val="008000"/>
                </a:solidFill>
                <a:latin typeface="Arial"/>
                <a:cs typeface="Arial"/>
              </a:rPr>
              <a:t>Impact</a:t>
            </a:r>
            <a:endParaRPr sz="1680">
              <a:solidFill>
                <a:prstClr val="black"/>
              </a:solidFill>
              <a:latin typeface="Arial"/>
              <a:cs typeface="Arial"/>
            </a:endParaRPr>
          </a:p>
        </p:txBody>
      </p:sp>
      <p:sp>
        <p:nvSpPr>
          <p:cNvPr id="6" name="object 6"/>
          <p:cNvSpPr txBox="1"/>
          <p:nvPr/>
        </p:nvSpPr>
        <p:spPr>
          <a:xfrm>
            <a:off x="8447455" y="1434694"/>
            <a:ext cx="3744468" cy="296908"/>
          </a:xfrm>
          <a:prstGeom prst="rect">
            <a:avLst/>
          </a:prstGeom>
          <a:solidFill>
            <a:srgbClr val="EBEFF3"/>
          </a:solidFill>
        </p:spPr>
        <p:txBody>
          <a:bodyPr vert="horz" wrap="square" lIns="0" tIns="38005" rIns="0" bIns="0" rtlCol="0">
            <a:spAutoFit/>
          </a:bodyPr>
          <a:lstStyle/>
          <a:p>
            <a:pPr marL="1095470" defTabSz="960120">
              <a:spcBef>
                <a:spcPts val="299"/>
              </a:spcBef>
            </a:pPr>
            <a:r>
              <a:rPr sz="1680" b="1" spc="-89" dirty="0">
                <a:solidFill>
                  <a:srgbClr val="FF9900"/>
                </a:solidFill>
                <a:latin typeface="Arial"/>
                <a:cs typeface="Arial"/>
              </a:rPr>
              <a:t>Divisio</a:t>
            </a:r>
            <a:r>
              <a:rPr sz="1680" b="1" spc="-105" dirty="0">
                <a:solidFill>
                  <a:srgbClr val="FF9900"/>
                </a:solidFill>
                <a:latin typeface="Arial"/>
                <a:cs typeface="Arial"/>
              </a:rPr>
              <a:t>n</a:t>
            </a:r>
            <a:r>
              <a:rPr sz="1680" b="1" spc="-5" dirty="0">
                <a:solidFill>
                  <a:srgbClr val="FF9900"/>
                </a:solidFill>
                <a:latin typeface="Arial"/>
                <a:cs typeface="Arial"/>
              </a:rPr>
              <a:t> </a:t>
            </a:r>
            <a:r>
              <a:rPr sz="1680" b="1" spc="-47" dirty="0">
                <a:solidFill>
                  <a:srgbClr val="FF9900"/>
                </a:solidFill>
                <a:latin typeface="Arial"/>
                <a:cs typeface="Arial"/>
              </a:rPr>
              <a:t>Needs</a:t>
            </a:r>
            <a:endParaRPr sz="1680">
              <a:solidFill>
                <a:prstClr val="black"/>
              </a:solidFill>
              <a:latin typeface="Arial"/>
              <a:cs typeface="Arial"/>
            </a:endParaRPr>
          </a:p>
        </p:txBody>
      </p:sp>
      <p:graphicFrame>
        <p:nvGraphicFramePr>
          <p:cNvPr id="7" name="object 7"/>
          <p:cNvGraphicFramePr>
            <a:graphicFrameLocks noGrp="1"/>
          </p:cNvGraphicFramePr>
          <p:nvPr/>
        </p:nvGraphicFramePr>
        <p:xfrm>
          <a:off x="8440345" y="1977668"/>
          <a:ext cx="3745134" cy="5156648"/>
        </p:xfrm>
        <a:graphic>
          <a:graphicData uri="http://schemas.openxmlformats.org/drawingml/2006/table">
            <a:tbl>
              <a:tblPr firstRow="1" bandRow="1">
                <a:tableStyleId>{2D5ABB26-0587-4C30-8999-92F81FD0307C}</a:tableStyleId>
              </a:tblPr>
              <a:tblGrid>
                <a:gridCol w="1018126">
                  <a:extLst>
                    <a:ext uri="{9D8B030D-6E8A-4147-A177-3AD203B41FA5}">
                      <a16:colId xmlns:a16="http://schemas.microsoft.com/office/drawing/2014/main" val="20000"/>
                    </a:ext>
                  </a:extLst>
                </a:gridCol>
                <a:gridCol w="1200150">
                  <a:extLst>
                    <a:ext uri="{9D8B030D-6E8A-4147-A177-3AD203B41FA5}">
                      <a16:colId xmlns:a16="http://schemas.microsoft.com/office/drawing/2014/main" val="20001"/>
                    </a:ext>
                  </a:extLst>
                </a:gridCol>
                <a:gridCol w="1526858">
                  <a:extLst>
                    <a:ext uri="{9D8B030D-6E8A-4147-A177-3AD203B41FA5}">
                      <a16:colId xmlns:a16="http://schemas.microsoft.com/office/drawing/2014/main" val="20002"/>
                    </a:ext>
                  </a:extLst>
                </a:gridCol>
              </a:tblGrid>
              <a:tr h="480060">
                <a:tc>
                  <a:txBody>
                    <a:bodyPr/>
                    <a:lstStyle/>
                    <a:p>
                      <a:pPr marR="71755" algn="ctr">
                        <a:lnSpc>
                          <a:spcPct val="100000"/>
                        </a:lnSpc>
                        <a:spcBef>
                          <a:spcPts val="1045"/>
                        </a:spcBef>
                      </a:pPr>
                      <a:r>
                        <a:rPr sz="1300" b="1" spc="-5" dirty="0">
                          <a:solidFill>
                            <a:srgbClr val="001F5F"/>
                          </a:solidFill>
                          <a:latin typeface="Arial"/>
                          <a:cs typeface="Arial"/>
                        </a:rPr>
                        <a:t>Division</a:t>
                      </a:r>
                      <a:endParaRPr sz="1300">
                        <a:latin typeface="Arial"/>
                        <a:cs typeface="Arial"/>
                      </a:endParaRPr>
                    </a:p>
                  </a:txBody>
                  <a:tcPr marL="0" marR="0" marT="139351" marB="0">
                    <a:lnL w="12700">
                      <a:solidFill>
                        <a:srgbClr val="001F5F"/>
                      </a:solidFill>
                      <a:prstDash val="solid"/>
                    </a:lnL>
                    <a:lnT w="12700">
                      <a:solidFill>
                        <a:srgbClr val="001F5F"/>
                      </a:solidFill>
                      <a:prstDash val="solid"/>
                    </a:lnT>
                    <a:lnB w="12700">
                      <a:solidFill>
                        <a:srgbClr val="001F5F"/>
                      </a:solidFill>
                      <a:prstDash val="solid"/>
                    </a:lnB>
                    <a:solidFill>
                      <a:srgbClr val="FF9900"/>
                    </a:solidFill>
                  </a:tcPr>
                </a:tc>
                <a:tc>
                  <a:txBody>
                    <a:bodyPr/>
                    <a:lstStyle/>
                    <a:p>
                      <a:pPr marL="257175" marR="247650" indent="-29209">
                        <a:lnSpc>
                          <a:spcPct val="100000"/>
                        </a:lnSpc>
                        <a:spcBef>
                          <a:spcPts val="325"/>
                        </a:spcBef>
                      </a:pPr>
                      <a:r>
                        <a:rPr sz="1300" b="1" spc="-90" dirty="0">
                          <a:solidFill>
                            <a:srgbClr val="001F5F"/>
                          </a:solidFill>
                          <a:latin typeface="Arial"/>
                          <a:cs typeface="Arial"/>
                        </a:rPr>
                        <a:t>A</a:t>
                      </a:r>
                      <a:r>
                        <a:rPr sz="1300" b="1" spc="-20" dirty="0">
                          <a:solidFill>
                            <a:srgbClr val="001F5F"/>
                          </a:solidFill>
                          <a:latin typeface="Arial"/>
                          <a:cs typeface="Arial"/>
                        </a:rPr>
                        <a:t>v</a:t>
                      </a:r>
                      <a:r>
                        <a:rPr sz="1300" b="1" dirty="0">
                          <a:solidFill>
                            <a:srgbClr val="001F5F"/>
                          </a:solidFill>
                          <a:latin typeface="Arial"/>
                          <a:cs typeface="Arial"/>
                        </a:rPr>
                        <a:t>ail</a:t>
                      </a:r>
                      <a:r>
                        <a:rPr sz="1300" b="1" spc="5" dirty="0">
                          <a:solidFill>
                            <a:srgbClr val="001F5F"/>
                          </a:solidFill>
                          <a:latin typeface="Arial"/>
                          <a:cs typeface="Arial"/>
                        </a:rPr>
                        <a:t>a</a:t>
                      </a:r>
                      <a:r>
                        <a:rPr sz="1300" b="1" spc="-5" dirty="0">
                          <a:solidFill>
                            <a:srgbClr val="001F5F"/>
                          </a:solidFill>
                          <a:latin typeface="Arial"/>
                          <a:cs typeface="Arial"/>
                        </a:rPr>
                        <a:t>b</a:t>
                      </a:r>
                      <a:r>
                        <a:rPr sz="1300" b="1" dirty="0">
                          <a:solidFill>
                            <a:srgbClr val="001F5F"/>
                          </a:solidFill>
                          <a:latin typeface="Arial"/>
                          <a:cs typeface="Arial"/>
                        </a:rPr>
                        <a:t>le  </a:t>
                      </a:r>
                      <a:r>
                        <a:rPr sz="1300" b="1" spc="-5" dirty="0">
                          <a:solidFill>
                            <a:srgbClr val="001F5F"/>
                          </a:solidFill>
                          <a:latin typeface="Arial"/>
                          <a:cs typeface="Arial"/>
                        </a:rPr>
                        <a:t>Funding</a:t>
                      </a:r>
                      <a:endParaRPr sz="1300">
                        <a:latin typeface="Arial"/>
                        <a:cs typeface="Arial"/>
                      </a:endParaRPr>
                    </a:p>
                  </a:txBody>
                  <a:tcPr marL="0" marR="0" marT="43339" marB="0">
                    <a:lnT w="12700">
                      <a:solidFill>
                        <a:srgbClr val="001F5F"/>
                      </a:solidFill>
                      <a:prstDash val="solid"/>
                    </a:lnT>
                    <a:lnB w="12700">
                      <a:solidFill>
                        <a:srgbClr val="001F5F"/>
                      </a:solidFill>
                      <a:prstDash val="solid"/>
                    </a:lnB>
                    <a:solidFill>
                      <a:srgbClr val="FF9900"/>
                    </a:solidFill>
                  </a:tcPr>
                </a:tc>
                <a:tc>
                  <a:txBody>
                    <a:bodyPr/>
                    <a:lstStyle/>
                    <a:p>
                      <a:pPr marL="519430" marR="197485" indent="-264160">
                        <a:lnSpc>
                          <a:spcPct val="100000"/>
                        </a:lnSpc>
                        <a:spcBef>
                          <a:spcPts val="325"/>
                        </a:spcBef>
                      </a:pPr>
                      <a:r>
                        <a:rPr sz="1300" b="1" dirty="0">
                          <a:solidFill>
                            <a:srgbClr val="001F5F"/>
                          </a:solidFill>
                          <a:latin typeface="Arial"/>
                          <a:cs typeface="Arial"/>
                        </a:rPr>
                        <a:t>Pr</a:t>
                      </a:r>
                      <a:r>
                        <a:rPr sz="1300" b="1" spc="-5" dirty="0">
                          <a:solidFill>
                            <a:srgbClr val="001F5F"/>
                          </a:solidFill>
                          <a:latin typeface="Arial"/>
                          <a:cs typeface="Arial"/>
                        </a:rPr>
                        <a:t>og</a:t>
                      </a:r>
                      <a:r>
                        <a:rPr sz="1300" b="1" dirty="0">
                          <a:solidFill>
                            <a:srgbClr val="001F5F"/>
                          </a:solidFill>
                          <a:latin typeface="Arial"/>
                          <a:cs typeface="Arial"/>
                        </a:rPr>
                        <a:t>rammi</a:t>
                      </a:r>
                      <a:r>
                        <a:rPr sz="1300" b="1" spc="-5" dirty="0">
                          <a:solidFill>
                            <a:srgbClr val="001F5F"/>
                          </a:solidFill>
                          <a:latin typeface="Arial"/>
                          <a:cs typeface="Arial"/>
                        </a:rPr>
                        <a:t>ng  Status</a:t>
                      </a:r>
                      <a:endParaRPr sz="1300">
                        <a:latin typeface="Arial"/>
                        <a:cs typeface="Arial"/>
                      </a:endParaRPr>
                    </a:p>
                  </a:txBody>
                  <a:tcPr marL="0" marR="0" marT="43339" marB="0">
                    <a:lnT w="12700">
                      <a:solidFill>
                        <a:srgbClr val="001F5F"/>
                      </a:solidFill>
                      <a:prstDash val="solid"/>
                    </a:lnT>
                    <a:lnB w="12700">
                      <a:solidFill>
                        <a:srgbClr val="001F5F"/>
                      </a:solidFill>
                      <a:prstDash val="solid"/>
                    </a:lnB>
                    <a:solidFill>
                      <a:srgbClr val="FF9900"/>
                    </a:solidFill>
                  </a:tcPr>
                </a:tc>
                <a:extLst>
                  <a:ext uri="{0D108BD9-81ED-4DB2-BD59-A6C34878D82A}">
                    <a16:rowId xmlns:a16="http://schemas.microsoft.com/office/drawing/2014/main" val="10000"/>
                  </a:ext>
                </a:extLst>
              </a:tr>
              <a:tr h="334042">
                <a:tc>
                  <a:txBody>
                    <a:bodyPr/>
                    <a:lstStyle/>
                    <a:p>
                      <a:pPr marR="72390" algn="ctr">
                        <a:lnSpc>
                          <a:spcPct val="100000"/>
                        </a:lnSpc>
                        <a:spcBef>
                          <a:spcPts val="495"/>
                        </a:spcBef>
                      </a:pPr>
                      <a:r>
                        <a:rPr sz="1300" dirty="0">
                          <a:solidFill>
                            <a:srgbClr val="001F5F"/>
                          </a:solidFill>
                          <a:latin typeface="Arial"/>
                          <a:cs typeface="Arial"/>
                        </a:rPr>
                        <a:t>1</a:t>
                      </a:r>
                      <a:endParaRPr sz="1300">
                        <a:latin typeface="Arial"/>
                        <a:cs typeface="Arial"/>
                      </a:endParaRPr>
                    </a:p>
                  </a:txBody>
                  <a:tcPr marL="0" marR="0" marT="66008" marB="0">
                    <a:lnL w="12700">
                      <a:solidFill>
                        <a:srgbClr val="001F5F"/>
                      </a:solidFill>
                      <a:prstDash val="solid"/>
                    </a:lnL>
                    <a:lnT w="12700">
                      <a:solidFill>
                        <a:srgbClr val="001F5F"/>
                      </a:solidFill>
                      <a:prstDash val="solid"/>
                    </a:lnT>
                    <a:lnB w="12700">
                      <a:solidFill>
                        <a:srgbClr val="FFFFFF"/>
                      </a:solidFill>
                      <a:prstDash val="solid"/>
                    </a:lnB>
                    <a:solidFill>
                      <a:srgbClr val="FF9900"/>
                    </a:solidFill>
                  </a:tcPr>
                </a:tc>
                <a:tc>
                  <a:txBody>
                    <a:bodyPr/>
                    <a:lstStyle/>
                    <a:p>
                      <a:pPr marR="16510" algn="ctr">
                        <a:lnSpc>
                          <a:spcPct val="100000"/>
                        </a:lnSpc>
                        <a:spcBef>
                          <a:spcPts val="520"/>
                        </a:spcBef>
                      </a:pPr>
                      <a:r>
                        <a:rPr sz="1300" dirty="0">
                          <a:solidFill>
                            <a:srgbClr val="001F5F"/>
                          </a:solidFill>
                          <a:latin typeface="Arial"/>
                          <a:cs typeface="Arial"/>
                        </a:rPr>
                        <a:t>$506M</a:t>
                      </a:r>
                      <a:endParaRPr sz="1300">
                        <a:latin typeface="Arial"/>
                        <a:cs typeface="Arial"/>
                      </a:endParaRPr>
                    </a:p>
                  </a:txBody>
                  <a:tcPr marL="0" marR="0" marT="69342" marB="0">
                    <a:lnT w="12700">
                      <a:solidFill>
                        <a:srgbClr val="001F5F"/>
                      </a:solidFill>
                      <a:prstDash val="solid"/>
                    </a:lnT>
                    <a:lnB w="12700">
                      <a:solidFill>
                        <a:srgbClr val="FFFFFF"/>
                      </a:solidFill>
                      <a:prstDash val="solid"/>
                    </a:lnB>
                    <a:solidFill>
                      <a:srgbClr val="FF9900"/>
                    </a:solidFill>
                  </a:tcPr>
                </a:tc>
                <a:tc>
                  <a:txBody>
                    <a:bodyPr/>
                    <a:lstStyle/>
                    <a:p>
                      <a:pPr marL="52705" algn="ctr">
                        <a:lnSpc>
                          <a:spcPct val="100000"/>
                        </a:lnSpc>
                        <a:spcBef>
                          <a:spcPts val="560"/>
                        </a:spcBef>
                      </a:pPr>
                      <a:r>
                        <a:rPr sz="1300" dirty="0">
                          <a:solidFill>
                            <a:srgbClr val="001F5F"/>
                          </a:solidFill>
                          <a:latin typeface="Arial"/>
                          <a:cs typeface="Arial"/>
                        </a:rPr>
                        <a:t>$91.7M</a:t>
                      </a:r>
                      <a:r>
                        <a:rPr sz="1300" spc="-85" dirty="0">
                          <a:solidFill>
                            <a:srgbClr val="001F5F"/>
                          </a:solidFill>
                          <a:latin typeface="Arial"/>
                          <a:cs typeface="Arial"/>
                        </a:rPr>
                        <a:t> </a:t>
                      </a:r>
                      <a:r>
                        <a:rPr sz="1300" spc="-5" dirty="0">
                          <a:solidFill>
                            <a:srgbClr val="001F5F"/>
                          </a:solidFill>
                          <a:latin typeface="Arial"/>
                          <a:cs typeface="Arial"/>
                        </a:rPr>
                        <a:t>Over</a:t>
                      </a:r>
                      <a:endParaRPr sz="1300">
                        <a:latin typeface="Arial"/>
                        <a:cs typeface="Arial"/>
                      </a:endParaRPr>
                    </a:p>
                  </a:txBody>
                  <a:tcPr marL="0" marR="0" marT="74676" marB="0">
                    <a:lnT w="12700">
                      <a:solidFill>
                        <a:srgbClr val="001F5F"/>
                      </a:solidFill>
                      <a:prstDash val="solid"/>
                    </a:lnT>
                    <a:lnB w="12700">
                      <a:solidFill>
                        <a:srgbClr val="FFFFFF"/>
                      </a:solidFill>
                      <a:prstDash val="solid"/>
                    </a:lnB>
                    <a:solidFill>
                      <a:srgbClr val="FF9900"/>
                    </a:solidFill>
                  </a:tcPr>
                </a:tc>
                <a:extLst>
                  <a:ext uri="{0D108BD9-81ED-4DB2-BD59-A6C34878D82A}">
                    <a16:rowId xmlns:a16="http://schemas.microsoft.com/office/drawing/2014/main" val="10001"/>
                  </a:ext>
                </a:extLst>
              </a:tr>
              <a:tr h="334042">
                <a:tc>
                  <a:txBody>
                    <a:bodyPr/>
                    <a:lstStyle/>
                    <a:p>
                      <a:pPr marR="72390" algn="ctr">
                        <a:lnSpc>
                          <a:spcPct val="100000"/>
                        </a:lnSpc>
                        <a:spcBef>
                          <a:spcPts val="495"/>
                        </a:spcBef>
                      </a:pPr>
                      <a:r>
                        <a:rPr sz="1300" dirty="0">
                          <a:solidFill>
                            <a:srgbClr val="001F5F"/>
                          </a:solidFill>
                          <a:latin typeface="Arial"/>
                          <a:cs typeface="Arial"/>
                        </a:rPr>
                        <a:t>2</a:t>
                      </a:r>
                      <a:endParaRPr sz="1300">
                        <a:latin typeface="Arial"/>
                        <a:cs typeface="Arial"/>
                      </a:endParaRPr>
                    </a:p>
                  </a:txBody>
                  <a:tcPr marL="0" marR="0" marT="66008" marB="0">
                    <a:lnL w="12700">
                      <a:solidFill>
                        <a:srgbClr val="001F5F"/>
                      </a:solidFill>
                      <a:prstDash val="solid"/>
                    </a:lnL>
                    <a:lnT w="12700">
                      <a:solidFill>
                        <a:srgbClr val="FFFFFF"/>
                      </a:solidFill>
                      <a:prstDash val="solid"/>
                    </a:lnT>
                    <a:lnB w="12700">
                      <a:solidFill>
                        <a:srgbClr val="FFFFFF"/>
                      </a:solidFill>
                      <a:prstDash val="solid"/>
                    </a:lnB>
                    <a:solidFill>
                      <a:srgbClr val="FF9900"/>
                    </a:solidFill>
                  </a:tcPr>
                </a:tc>
                <a:tc>
                  <a:txBody>
                    <a:bodyPr/>
                    <a:lstStyle/>
                    <a:p>
                      <a:pPr marR="16510" algn="ctr">
                        <a:lnSpc>
                          <a:spcPct val="100000"/>
                        </a:lnSpc>
                        <a:spcBef>
                          <a:spcPts val="520"/>
                        </a:spcBef>
                      </a:pPr>
                      <a:r>
                        <a:rPr sz="1300" dirty="0">
                          <a:solidFill>
                            <a:srgbClr val="001F5F"/>
                          </a:solidFill>
                          <a:latin typeface="Arial"/>
                          <a:cs typeface="Arial"/>
                        </a:rPr>
                        <a:t>$506M</a:t>
                      </a:r>
                      <a:endParaRPr sz="1300">
                        <a:latin typeface="Arial"/>
                        <a:cs typeface="Arial"/>
                      </a:endParaRPr>
                    </a:p>
                  </a:txBody>
                  <a:tcPr marL="0" marR="0" marT="69342" marB="0">
                    <a:lnT w="12700">
                      <a:solidFill>
                        <a:srgbClr val="FFFFFF"/>
                      </a:solidFill>
                      <a:prstDash val="solid"/>
                    </a:lnT>
                    <a:lnB w="12700">
                      <a:solidFill>
                        <a:srgbClr val="FFFFFF"/>
                      </a:solidFill>
                      <a:prstDash val="solid"/>
                    </a:lnB>
                    <a:solidFill>
                      <a:srgbClr val="FF9900"/>
                    </a:solidFill>
                  </a:tcPr>
                </a:tc>
                <a:tc>
                  <a:txBody>
                    <a:bodyPr/>
                    <a:lstStyle/>
                    <a:p>
                      <a:pPr marL="52705" algn="ctr">
                        <a:lnSpc>
                          <a:spcPct val="100000"/>
                        </a:lnSpc>
                        <a:spcBef>
                          <a:spcPts val="560"/>
                        </a:spcBef>
                      </a:pPr>
                      <a:r>
                        <a:rPr sz="1300" spc="-5" dirty="0">
                          <a:solidFill>
                            <a:srgbClr val="001F5F"/>
                          </a:solidFill>
                          <a:latin typeface="Arial"/>
                          <a:cs typeface="Arial"/>
                        </a:rPr>
                        <a:t>$409.3M</a:t>
                      </a:r>
                      <a:r>
                        <a:rPr sz="1300" spc="-60" dirty="0">
                          <a:solidFill>
                            <a:srgbClr val="001F5F"/>
                          </a:solidFill>
                          <a:latin typeface="Arial"/>
                          <a:cs typeface="Arial"/>
                        </a:rPr>
                        <a:t> </a:t>
                      </a:r>
                      <a:r>
                        <a:rPr sz="1300" spc="-5" dirty="0">
                          <a:solidFill>
                            <a:srgbClr val="001F5F"/>
                          </a:solidFill>
                          <a:latin typeface="Arial"/>
                          <a:cs typeface="Arial"/>
                        </a:rPr>
                        <a:t>Over</a:t>
                      </a:r>
                      <a:endParaRPr sz="1300">
                        <a:latin typeface="Arial"/>
                        <a:cs typeface="Arial"/>
                      </a:endParaRPr>
                    </a:p>
                  </a:txBody>
                  <a:tcPr marL="0" marR="0" marT="74676" marB="0">
                    <a:lnT w="12700">
                      <a:solidFill>
                        <a:srgbClr val="FFFFFF"/>
                      </a:solidFill>
                      <a:prstDash val="solid"/>
                    </a:lnT>
                    <a:lnB w="12700">
                      <a:solidFill>
                        <a:srgbClr val="FFFFFF"/>
                      </a:solidFill>
                      <a:prstDash val="solid"/>
                    </a:lnB>
                    <a:solidFill>
                      <a:srgbClr val="FF9900"/>
                    </a:solidFill>
                  </a:tcPr>
                </a:tc>
                <a:extLst>
                  <a:ext uri="{0D108BD9-81ED-4DB2-BD59-A6C34878D82A}">
                    <a16:rowId xmlns:a16="http://schemas.microsoft.com/office/drawing/2014/main" val="10002"/>
                  </a:ext>
                </a:extLst>
              </a:tr>
              <a:tr h="334042">
                <a:tc>
                  <a:txBody>
                    <a:bodyPr/>
                    <a:lstStyle/>
                    <a:p>
                      <a:pPr marR="72390" algn="ctr">
                        <a:lnSpc>
                          <a:spcPct val="100000"/>
                        </a:lnSpc>
                        <a:spcBef>
                          <a:spcPts val="495"/>
                        </a:spcBef>
                      </a:pPr>
                      <a:r>
                        <a:rPr sz="1300" dirty="0">
                          <a:solidFill>
                            <a:srgbClr val="001F5F"/>
                          </a:solidFill>
                          <a:latin typeface="Arial"/>
                          <a:cs typeface="Arial"/>
                        </a:rPr>
                        <a:t>3</a:t>
                      </a:r>
                      <a:endParaRPr sz="1300">
                        <a:latin typeface="Arial"/>
                        <a:cs typeface="Arial"/>
                      </a:endParaRPr>
                    </a:p>
                  </a:txBody>
                  <a:tcPr marL="0" marR="0" marT="66008" marB="0">
                    <a:lnL w="12700">
                      <a:solidFill>
                        <a:srgbClr val="001F5F"/>
                      </a:solidFill>
                      <a:prstDash val="solid"/>
                    </a:lnL>
                    <a:lnT w="12700">
                      <a:solidFill>
                        <a:srgbClr val="FFFFFF"/>
                      </a:solidFill>
                      <a:prstDash val="solid"/>
                    </a:lnT>
                    <a:lnB w="12700">
                      <a:solidFill>
                        <a:srgbClr val="FFFFFF"/>
                      </a:solidFill>
                      <a:prstDash val="solid"/>
                    </a:lnB>
                    <a:solidFill>
                      <a:srgbClr val="FF9900"/>
                    </a:solidFill>
                  </a:tcPr>
                </a:tc>
                <a:tc>
                  <a:txBody>
                    <a:bodyPr/>
                    <a:lstStyle/>
                    <a:p>
                      <a:pPr marR="16510" algn="ctr">
                        <a:lnSpc>
                          <a:spcPct val="100000"/>
                        </a:lnSpc>
                        <a:spcBef>
                          <a:spcPts val="520"/>
                        </a:spcBef>
                      </a:pPr>
                      <a:r>
                        <a:rPr sz="1300" dirty="0">
                          <a:solidFill>
                            <a:srgbClr val="001F5F"/>
                          </a:solidFill>
                          <a:latin typeface="Arial"/>
                          <a:cs typeface="Arial"/>
                        </a:rPr>
                        <a:t>$506M</a:t>
                      </a:r>
                      <a:endParaRPr sz="1300">
                        <a:latin typeface="Arial"/>
                        <a:cs typeface="Arial"/>
                      </a:endParaRPr>
                    </a:p>
                  </a:txBody>
                  <a:tcPr marL="0" marR="0" marT="69342" marB="0">
                    <a:lnT w="12700">
                      <a:solidFill>
                        <a:srgbClr val="FFFFFF"/>
                      </a:solidFill>
                      <a:prstDash val="solid"/>
                    </a:lnT>
                    <a:lnB w="12700">
                      <a:solidFill>
                        <a:srgbClr val="FFFFFF"/>
                      </a:solidFill>
                      <a:prstDash val="solid"/>
                    </a:lnB>
                    <a:solidFill>
                      <a:srgbClr val="FF9900"/>
                    </a:solidFill>
                  </a:tcPr>
                </a:tc>
                <a:tc>
                  <a:txBody>
                    <a:bodyPr/>
                    <a:lstStyle/>
                    <a:p>
                      <a:pPr marL="52705" algn="ctr">
                        <a:lnSpc>
                          <a:spcPct val="100000"/>
                        </a:lnSpc>
                        <a:spcBef>
                          <a:spcPts val="560"/>
                        </a:spcBef>
                      </a:pPr>
                      <a:r>
                        <a:rPr sz="1300" spc="-5" dirty="0">
                          <a:solidFill>
                            <a:srgbClr val="001F5F"/>
                          </a:solidFill>
                          <a:latin typeface="Arial"/>
                          <a:cs typeface="Arial"/>
                        </a:rPr>
                        <a:t>$162.2M</a:t>
                      </a:r>
                      <a:r>
                        <a:rPr sz="1300" spc="-60" dirty="0">
                          <a:solidFill>
                            <a:srgbClr val="001F5F"/>
                          </a:solidFill>
                          <a:latin typeface="Arial"/>
                          <a:cs typeface="Arial"/>
                        </a:rPr>
                        <a:t> </a:t>
                      </a:r>
                      <a:r>
                        <a:rPr sz="1300" spc="-5" dirty="0">
                          <a:solidFill>
                            <a:srgbClr val="001F5F"/>
                          </a:solidFill>
                          <a:latin typeface="Arial"/>
                          <a:cs typeface="Arial"/>
                        </a:rPr>
                        <a:t>Over</a:t>
                      </a:r>
                      <a:endParaRPr sz="1300">
                        <a:latin typeface="Arial"/>
                        <a:cs typeface="Arial"/>
                      </a:endParaRPr>
                    </a:p>
                  </a:txBody>
                  <a:tcPr marL="0" marR="0" marT="74676" marB="0">
                    <a:lnT w="12700">
                      <a:solidFill>
                        <a:srgbClr val="FFFFFF"/>
                      </a:solidFill>
                      <a:prstDash val="solid"/>
                    </a:lnT>
                    <a:lnB w="12700">
                      <a:solidFill>
                        <a:srgbClr val="FFFFFF"/>
                      </a:solidFill>
                      <a:prstDash val="solid"/>
                    </a:lnB>
                    <a:solidFill>
                      <a:srgbClr val="FF9900"/>
                    </a:solidFill>
                  </a:tcPr>
                </a:tc>
                <a:extLst>
                  <a:ext uri="{0D108BD9-81ED-4DB2-BD59-A6C34878D82A}">
                    <a16:rowId xmlns:a16="http://schemas.microsoft.com/office/drawing/2014/main" val="10003"/>
                  </a:ext>
                </a:extLst>
              </a:tr>
              <a:tr h="334042">
                <a:tc>
                  <a:txBody>
                    <a:bodyPr/>
                    <a:lstStyle/>
                    <a:p>
                      <a:pPr marR="72390" algn="ctr">
                        <a:lnSpc>
                          <a:spcPct val="100000"/>
                        </a:lnSpc>
                        <a:spcBef>
                          <a:spcPts val="495"/>
                        </a:spcBef>
                      </a:pPr>
                      <a:r>
                        <a:rPr sz="1300" dirty="0">
                          <a:solidFill>
                            <a:srgbClr val="001F5F"/>
                          </a:solidFill>
                          <a:latin typeface="Arial"/>
                          <a:cs typeface="Arial"/>
                        </a:rPr>
                        <a:t>4</a:t>
                      </a:r>
                      <a:endParaRPr sz="1300">
                        <a:latin typeface="Arial"/>
                        <a:cs typeface="Arial"/>
                      </a:endParaRPr>
                    </a:p>
                  </a:txBody>
                  <a:tcPr marL="0" marR="0" marT="66008" marB="0">
                    <a:lnL w="12700">
                      <a:solidFill>
                        <a:srgbClr val="001F5F"/>
                      </a:solidFill>
                      <a:prstDash val="solid"/>
                    </a:lnL>
                    <a:lnT w="12700">
                      <a:solidFill>
                        <a:srgbClr val="FFFFFF"/>
                      </a:solidFill>
                      <a:prstDash val="solid"/>
                    </a:lnT>
                    <a:lnB w="12700">
                      <a:solidFill>
                        <a:srgbClr val="FFFFFF"/>
                      </a:solidFill>
                      <a:prstDash val="solid"/>
                    </a:lnB>
                    <a:solidFill>
                      <a:srgbClr val="FF9900"/>
                    </a:solidFill>
                  </a:tcPr>
                </a:tc>
                <a:tc>
                  <a:txBody>
                    <a:bodyPr/>
                    <a:lstStyle/>
                    <a:p>
                      <a:pPr marR="16510" algn="ctr">
                        <a:lnSpc>
                          <a:spcPct val="100000"/>
                        </a:lnSpc>
                        <a:spcBef>
                          <a:spcPts val="520"/>
                        </a:spcBef>
                      </a:pPr>
                      <a:r>
                        <a:rPr sz="1300" dirty="0">
                          <a:solidFill>
                            <a:srgbClr val="001F5F"/>
                          </a:solidFill>
                          <a:latin typeface="Arial"/>
                          <a:cs typeface="Arial"/>
                        </a:rPr>
                        <a:t>$506M</a:t>
                      </a:r>
                      <a:endParaRPr sz="1300">
                        <a:latin typeface="Arial"/>
                        <a:cs typeface="Arial"/>
                      </a:endParaRPr>
                    </a:p>
                  </a:txBody>
                  <a:tcPr marL="0" marR="0" marT="69342" marB="0">
                    <a:lnT w="12700">
                      <a:solidFill>
                        <a:srgbClr val="FFFFFF"/>
                      </a:solidFill>
                      <a:prstDash val="solid"/>
                    </a:lnT>
                    <a:lnB w="12700">
                      <a:solidFill>
                        <a:srgbClr val="FFFFFF"/>
                      </a:solidFill>
                      <a:prstDash val="solid"/>
                    </a:lnB>
                    <a:solidFill>
                      <a:srgbClr val="FF9900"/>
                    </a:solidFill>
                  </a:tcPr>
                </a:tc>
                <a:tc>
                  <a:txBody>
                    <a:bodyPr/>
                    <a:lstStyle/>
                    <a:p>
                      <a:pPr marL="52705" algn="ctr">
                        <a:lnSpc>
                          <a:spcPct val="100000"/>
                        </a:lnSpc>
                        <a:spcBef>
                          <a:spcPts val="560"/>
                        </a:spcBef>
                      </a:pPr>
                      <a:r>
                        <a:rPr sz="1300" spc="-5" dirty="0">
                          <a:solidFill>
                            <a:srgbClr val="001F5F"/>
                          </a:solidFill>
                          <a:latin typeface="Arial"/>
                          <a:cs typeface="Arial"/>
                        </a:rPr>
                        <a:t>$142.8M</a:t>
                      </a:r>
                      <a:r>
                        <a:rPr sz="1300" spc="-60" dirty="0">
                          <a:solidFill>
                            <a:srgbClr val="001F5F"/>
                          </a:solidFill>
                          <a:latin typeface="Arial"/>
                          <a:cs typeface="Arial"/>
                        </a:rPr>
                        <a:t> </a:t>
                      </a:r>
                      <a:r>
                        <a:rPr sz="1300" spc="-5" dirty="0">
                          <a:solidFill>
                            <a:srgbClr val="001F5F"/>
                          </a:solidFill>
                          <a:latin typeface="Arial"/>
                          <a:cs typeface="Arial"/>
                        </a:rPr>
                        <a:t>Over</a:t>
                      </a:r>
                      <a:endParaRPr sz="1300">
                        <a:latin typeface="Arial"/>
                        <a:cs typeface="Arial"/>
                      </a:endParaRPr>
                    </a:p>
                  </a:txBody>
                  <a:tcPr marL="0" marR="0" marT="74676" marB="0">
                    <a:lnT w="12700">
                      <a:solidFill>
                        <a:srgbClr val="FFFFFF"/>
                      </a:solidFill>
                      <a:prstDash val="solid"/>
                    </a:lnT>
                    <a:lnB w="12700">
                      <a:solidFill>
                        <a:srgbClr val="FFFFFF"/>
                      </a:solidFill>
                      <a:prstDash val="solid"/>
                    </a:lnB>
                    <a:solidFill>
                      <a:srgbClr val="FF9900"/>
                    </a:solidFill>
                  </a:tcPr>
                </a:tc>
                <a:extLst>
                  <a:ext uri="{0D108BD9-81ED-4DB2-BD59-A6C34878D82A}">
                    <a16:rowId xmlns:a16="http://schemas.microsoft.com/office/drawing/2014/main" val="10004"/>
                  </a:ext>
                </a:extLst>
              </a:tr>
              <a:tr h="334042">
                <a:tc>
                  <a:txBody>
                    <a:bodyPr/>
                    <a:lstStyle/>
                    <a:p>
                      <a:pPr marR="72390" algn="ctr">
                        <a:lnSpc>
                          <a:spcPct val="100000"/>
                        </a:lnSpc>
                        <a:spcBef>
                          <a:spcPts val="495"/>
                        </a:spcBef>
                      </a:pPr>
                      <a:r>
                        <a:rPr sz="1300" dirty="0">
                          <a:solidFill>
                            <a:srgbClr val="001F5F"/>
                          </a:solidFill>
                          <a:latin typeface="Arial"/>
                          <a:cs typeface="Arial"/>
                        </a:rPr>
                        <a:t>5</a:t>
                      </a:r>
                      <a:endParaRPr sz="1300">
                        <a:latin typeface="Arial"/>
                        <a:cs typeface="Arial"/>
                      </a:endParaRPr>
                    </a:p>
                  </a:txBody>
                  <a:tcPr marL="0" marR="0" marT="66008" marB="0">
                    <a:lnL w="12700">
                      <a:solidFill>
                        <a:srgbClr val="001F5F"/>
                      </a:solidFill>
                      <a:prstDash val="solid"/>
                    </a:lnL>
                    <a:lnT w="12700">
                      <a:solidFill>
                        <a:srgbClr val="FFFFFF"/>
                      </a:solidFill>
                      <a:prstDash val="solid"/>
                    </a:lnT>
                    <a:lnB w="12700">
                      <a:solidFill>
                        <a:srgbClr val="FFFFFF"/>
                      </a:solidFill>
                      <a:prstDash val="solid"/>
                    </a:lnB>
                    <a:solidFill>
                      <a:srgbClr val="FF9900"/>
                    </a:solidFill>
                  </a:tcPr>
                </a:tc>
                <a:tc>
                  <a:txBody>
                    <a:bodyPr/>
                    <a:lstStyle/>
                    <a:p>
                      <a:pPr marR="16510" algn="ctr">
                        <a:lnSpc>
                          <a:spcPct val="100000"/>
                        </a:lnSpc>
                        <a:spcBef>
                          <a:spcPts val="520"/>
                        </a:spcBef>
                      </a:pPr>
                      <a:r>
                        <a:rPr sz="1300" dirty="0">
                          <a:solidFill>
                            <a:srgbClr val="001F5F"/>
                          </a:solidFill>
                          <a:latin typeface="Arial"/>
                          <a:cs typeface="Arial"/>
                        </a:rPr>
                        <a:t>$506M</a:t>
                      </a:r>
                      <a:endParaRPr sz="1300">
                        <a:latin typeface="Arial"/>
                        <a:cs typeface="Arial"/>
                      </a:endParaRPr>
                    </a:p>
                  </a:txBody>
                  <a:tcPr marL="0" marR="0" marT="69342" marB="0">
                    <a:lnT w="12700">
                      <a:solidFill>
                        <a:srgbClr val="FFFFFF"/>
                      </a:solidFill>
                      <a:prstDash val="solid"/>
                    </a:lnT>
                    <a:lnB w="12700">
                      <a:solidFill>
                        <a:srgbClr val="FFFFFF"/>
                      </a:solidFill>
                      <a:prstDash val="solid"/>
                    </a:lnB>
                    <a:solidFill>
                      <a:srgbClr val="FF9900"/>
                    </a:solidFill>
                  </a:tcPr>
                </a:tc>
                <a:tc>
                  <a:txBody>
                    <a:bodyPr/>
                    <a:lstStyle/>
                    <a:p>
                      <a:pPr marL="52705" algn="ctr">
                        <a:lnSpc>
                          <a:spcPct val="100000"/>
                        </a:lnSpc>
                        <a:spcBef>
                          <a:spcPts val="560"/>
                        </a:spcBef>
                      </a:pPr>
                      <a:r>
                        <a:rPr sz="1300" spc="-5" dirty="0">
                          <a:solidFill>
                            <a:srgbClr val="001F5F"/>
                          </a:solidFill>
                          <a:latin typeface="Arial"/>
                          <a:cs typeface="Arial"/>
                        </a:rPr>
                        <a:t>$148.2M</a:t>
                      </a:r>
                      <a:r>
                        <a:rPr sz="1300" spc="-60" dirty="0">
                          <a:solidFill>
                            <a:srgbClr val="001F5F"/>
                          </a:solidFill>
                          <a:latin typeface="Arial"/>
                          <a:cs typeface="Arial"/>
                        </a:rPr>
                        <a:t> </a:t>
                      </a:r>
                      <a:r>
                        <a:rPr sz="1300" spc="-5" dirty="0">
                          <a:solidFill>
                            <a:srgbClr val="001F5F"/>
                          </a:solidFill>
                          <a:latin typeface="Arial"/>
                          <a:cs typeface="Arial"/>
                        </a:rPr>
                        <a:t>Over</a:t>
                      </a:r>
                      <a:endParaRPr sz="1300">
                        <a:latin typeface="Arial"/>
                        <a:cs typeface="Arial"/>
                      </a:endParaRPr>
                    </a:p>
                  </a:txBody>
                  <a:tcPr marL="0" marR="0" marT="74676" marB="0">
                    <a:lnT w="12700">
                      <a:solidFill>
                        <a:srgbClr val="FFFFFF"/>
                      </a:solidFill>
                      <a:prstDash val="solid"/>
                    </a:lnT>
                    <a:lnB w="12700">
                      <a:solidFill>
                        <a:srgbClr val="FFFFFF"/>
                      </a:solidFill>
                      <a:prstDash val="solid"/>
                    </a:lnB>
                    <a:solidFill>
                      <a:srgbClr val="FF9900"/>
                    </a:solidFill>
                  </a:tcPr>
                </a:tc>
                <a:extLst>
                  <a:ext uri="{0D108BD9-81ED-4DB2-BD59-A6C34878D82A}">
                    <a16:rowId xmlns:a16="http://schemas.microsoft.com/office/drawing/2014/main" val="10005"/>
                  </a:ext>
                </a:extLst>
              </a:tr>
              <a:tr h="334042">
                <a:tc>
                  <a:txBody>
                    <a:bodyPr/>
                    <a:lstStyle/>
                    <a:p>
                      <a:pPr marR="72390" algn="ctr">
                        <a:lnSpc>
                          <a:spcPct val="100000"/>
                        </a:lnSpc>
                        <a:spcBef>
                          <a:spcPts val="495"/>
                        </a:spcBef>
                      </a:pPr>
                      <a:r>
                        <a:rPr sz="1300" dirty="0">
                          <a:solidFill>
                            <a:srgbClr val="001F5F"/>
                          </a:solidFill>
                          <a:latin typeface="Arial"/>
                          <a:cs typeface="Arial"/>
                        </a:rPr>
                        <a:t>6</a:t>
                      </a:r>
                      <a:endParaRPr sz="1300">
                        <a:latin typeface="Arial"/>
                        <a:cs typeface="Arial"/>
                      </a:endParaRPr>
                    </a:p>
                  </a:txBody>
                  <a:tcPr marL="0" marR="0" marT="66008" marB="0">
                    <a:lnL w="12700">
                      <a:solidFill>
                        <a:srgbClr val="001F5F"/>
                      </a:solidFill>
                      <a:prstDash val="solid"/>
                    </a:lnL>
                    <a:lnT w="12700">
                      <a:solidFill>
                        <a:srgbClr val="FFFFFF"/>
                      </a:solidFill>
                      <a:prstDash val="solid"/>
                    </a:lnT>
                    <a:lnB w="12700">
                      <a:solidFill>
                        <a:srgbClr val="FFFFFF"/>
                      </a:solidFill>
                      <a:prstDash val="solid"/>
                    </a:lnB>
                    <a:solidFill>
                      <a:srgbClr val="FF9900"/>
                    </a:solidFill>
                  </a:tcPr>
                </a:tc>
                <a:tc>
                  <a:txBody>
                    <a:bodyPr/>
                    <a:lstStyle/>
                    <a:p>
                      <a:pPr marR="16510" algn="ctr">
                        <a:lnSpc>
                          <a:spcPct val="100000"/>
                        </a:lnSpc>
                        <a:spcBef>
                          <a:spcPts val="520"/>
                        </a:spcBef>
                      </a:pPr>
                      <a:r>
                        <a:rPr sz="1300" dirty="0">
                          <a:solidFill>
                            <a:srgbClr val="001F5F"/>
                          </a:solidFill>
                          <a:latin typeface="Arial"/>
                          <a:cs typeface="Arial"/>
                        </a:rPr>
                        <a:t>$506M</a:t>
                      </a:r>
                      <a:endParaRPr sz="1300">
                        <a:latin typeface="Arial"/>
                        <a:cs typeface="Arial"/>
                      </a:endParaRPr>
                    </a:p>
                  </a:txBody>
                  <a:tcPr marL="0" marR="0" marT="69342" marB="0">
                    <a:lnT w="12700">
                      <a:solidFill>
                        <a:srgbClr val="FFFFFF"/>
                      </a:solidFill>
                      <a:prstDash val="solid"/>
                    </a:lnT>
                    <a:lnB w="12700">
                      <a:solidFill>
                        <a:srgbClr val="FFFFFF"/>
                      </a:solidFill>
                      <a:prstDash val="solid"/>
                    </a:lnB>
                    <a:solidFill>
                      <a:srgbClr val="FF9900"/>
                    </a:solidFill>
                  </a:tcPr>
                </a:tc>
                <a:tc>
                  <a:txBody>
                    <a:bodyPr/>
                    <a:lstStyle/>
                    <a:p>
                      <a:pPr marL="52705" algn="ctr">
                        <a:lnSpc>
                          <a:spcPct val="100000"/>
                        </a:lnSpc>
                        <a:spcBef>
                          <a:spcPts val="560"/>
                        </a:spcBef>
                      </a:pPr>
                      <a:r>
                        <a:rPr sz="1300" spc="-5" dirty="0">
                          <a:solidFill>
                            <a:srgbClr val="001F5F"/>
                          </a:solidFill>
                          <a:latin typeface="Arial"/>
                          <a:cs typeface="Arial"/>
                        </a:rPr>
                        <a:t>$434.9M</a:t>
                      </a:r>
                      <a:r>
                        <a:rPr sz="1300" spc="-60" dirty="0">
                          <a:solidFill>
                            <a:srgbClr val="001F5F"/>
                          </a:solidFill>
                          <a:latin typeface="Arial"/>
                          <a:cs typeface="Arial"/>
                        </a:rPr>
                        <a:t> </a:t>
                      </a:r>
                      <a:r>
                        <a:rPr sz="1300" spc="-5" dirty="0">
                          <a:solidFill>
                            <a:srgbClr val="001F5F"/>
                          </a:solidFill>
                          <a:latin typeface="Arial"/>
                          <a:cs typeface="Arial"/>
                        </a:rPr>
                        <a:t>Over</a:t>
                      </a:r>
                      <a:endParaRPr sz="1300">
                        <a:latin typeface="Arial"/>
                        <a:cs typeface="Arial"/>
                      </a:endParaRPr>
                    </a:p>
                  </a:txBody>
                  <a:tcPr marL="0" marR="0" marT="74676" marB="0">
                    <a:lnT w="12700">
                      <a:solidFill>
                        <a:srgbClr val="FFFFFF"/>
                      </a:solidFill>
                      <a:prstDash val="solid"/>
                    </a:lnT>
                    <a:lnB w="12700">
                      <a:solidFill>
                        <a:srgbClr val="FFFFFF"/>
                      </a:solidFill>
                      <a:prstDash val="solid"/>
                    </a:lnB>
                    <a:solidFill>
                      <a:srgbClr val="FF9900"/>
                    </a:solidFill>
                  </a:tcPr>
                </a:tc>
                <a:extLst>
                  <a:ext uri="{0D108BD9-81ED-4DB2-BD59-A6C34878D82A}">
                    <a16:rowId xmlns:a16="http://schemas.microsoft.com/office/drawing/2014/main" val="10006"/>
                  </a:ext>
                </a:extLst>
              </a:tr>
              <a:tr h="334042">
                <a:tc>
                  <a:txBody>
                    <a:bodyPr/>
                    <a:lstStyle/>
                    <a:p>
                      <a:pPr marR="72390" algn="ctr">
                        <a:lnSpc>
                          <a:spcPct val="100000"/>
                        </a:lnSpc>
                        <a:spcBef>
                          <a:spcPts val="500"/>
                        </a:spcBef>
                      </a:pPr>
                      <a:r>
                        <a:rPr sz="1300" dirty="0">
                          <a:solidFill>
                            <a:srgbClr val="001F5F"/>
                          </a:solidFill>
                          <a:latin typeface="Arial"/>
                          <a:cs typeface="Arial"/>
                        </a:rPr>
                        <a:t>7</a:t>
                      </a:r>
                      <a:endParaRPr sz="1300">
                        <a:latin typeface="Arial"/>
                        <a:cs typeface="Arial"/>
                      </a:endParaRPr>
                    </a:p>
                  </a:txBody>
                  <a:tcPr marL="0" marR="0" marT="66675" marB="0">
                    <a:lnL w="12700">
                      <a:solidFill>
                        <a:srgbClr val="001F5F"/>
                      </a:solidFill>
                      <a:prstDash val="solid"/>
                    </a:lnL>
                    <a:lnT w="12700">
                      <a:solidFill>
                        <a:srgbClr val="FFFFFF"/>
                      </a:solidFill>
                      <a:prstDash val="solid"/>
                    </a:lnT>
                    <a:lnB w="12700">
                      <a:solidFill>
                        <a:srgbClr val="FFFFFF"/>
                      </a:solidFill>
                      <a:prstDash val="solid"/>
                    </a:lnB>
                    <a:solidFill>
                      <a:srgbClr val="FF9900"/>
                    </a:solidFill>
                  </a:tcPr>
                </a:tc>
                <a:tc>
                  <a:txBody>
                    <a:bodyPr/>
                    <a:lstStyle/>
                    <a:p>
                      <a:pPr marR="16510" algn="ctr">
                        <a:lnSpc>
                          <a:spcPct val="100000"/>
                        </a:lnSpc>
                        <a:spcBef>
                          <a:spcPts val="520"/>
                        </a:spcBef>
                      </a:pPr>
                      <a:r>
                        <a:rPr sz="1300" dirty="0">
                          <a:solidFill>
                            <a:srgbClr val="001F5F"/>
                          </a:solidFill>
                          <a:latin typeface="Arial"/>
                          <a:cs typeface="Arial"/>
                        </a:rPr>
                        <a:t>$506M</a:t>
                      </a:r>
                      <a:endParaRPr sz="1300">
                        <a:latin typeface="Arial"/>
                        <a:cs typeface="Arial"/>
                      </a:endParaRPr>
                    </a:p>
                  </a:txBody>
                  <a:tcPr marL="0" marR="0" marT="69342" marB="0">
                    <a:lnT w="12700">
                      <a:solidFill>
                        <a:srgbClr val="FFFFFF"/>
                      </a:solidFill>
                      <a:prstDash val="solid"/>
                    </a:lnT>
                    <a:lnB w="12700">
                      <a:solidFill>
                        <a:srgbClr val="FFFFFF"/>
                      </a:solidFill>
                      <a:prstDash val="solid"/>
                    </a:lnB>
                    <a:solidFill>
                      <a:srgbClr val="FF9900"/>
                    </a:solidFill>
                  </a:tcPr>
                </a:tc>
                <a:tc>
                  <a:txBody>
                    <a:bodyPr/>
                    <a:lstStyle/>
                    <a:p>
                      <a:pPr marL="51435" algn="ctr">
                        <a:lnSpc>
                          <a:spcPct val="100000"/>
                        </a:lnSpc>
                        <a:spcBef>
                          <a:spcPts val="560"/>
                        </a:spcBef>
                      </a:pPr>
                      <a:r>
                        <a:rPr sz="1300" dirty="0">
                          <a:solidFill>
                            <a:srgbClr val="001F5F"/>
                          </a:solidFill>
                          <a:latin typeface="Arial"/>
                          <a:cs typeface="Arial"/>
                        </a:rPr>
                        <a:t>$5.5M</a:t>
                      </a:r>
                      <a:r>
                        <a:rPr sz="1300" spc="-75" dirty="0">
                          <a:solidFill>
                            <a:srgbClr val="001F5F"/>
                          </a:solidFill>
                          <a:latin typeface="Arial"/>
                          <a:cs typeface="Arial"/>
                        </a:rPr>
                        <a:t> </a:t>
                      </a:r>
                      <a:r>
                        <a:rPr sz="1300" spc="-5" dirty="0">
                          <a:solidFill>
                            <a:srgbClr val="001F5F"/>
                          </a:solidFill>
                          <a:latin typeface="Arial"/>
                          <a:cs typeface="Arial"/>
                        </a:rPr>
                        <a:t>Over</a:t>
                      </a:r>
                      <a:endParaRPr sz="1300">
                        <a:latin typeface="Arial"/>
                        <a:cs typeface="Arial"/>
                      </a:endParaRPr>
                    </a:p>
                  </a:txBody>
                  <a:tcPr marL="0" marR="0" marT="74676" marB="0">
                    <a:lnT w="12700">
                      <a:solidFill>
                        <a:srgbClr val="FFFFFF"/>
                      </a:solidFill>
                      <a:prstDash val="solid"/>
                    </a:lnT>
                    <a:lnB w="12700">
                      <a:solidFill>
                        <a:srgbClr val="FFFFFF"/>
                      </a:solidFill>
                      <a:prstDash val="solid"/>
                    </a:lnB>
                    <a:solidFill>
                      <a:srgbClr val="FF9900"/>
                    </a:solidFill>
                  </a:tcPr>
                </a:tc>
                <a:extLst>
                  <a:ext uri="{0D108BD9-81ED-4DB2-BD59-A6C34878D82A}">
                    <a16:rowId xmlns:a16="http://schemas.microsoft.com/office/drawing/2014/main" val="10007"/>
                  </a:ext>
                </a:extLst>
              </a:tr>
              <a:tr h="334042">
                <a:tc>
                  <a:txBody>
                    <a:bodyPr/>
                    <a:lstStyle/>
                    <a:p>
                      <a:pPr marR="72390" algn="ctr">
                        <a:lnSpc>
                          <a:spcPct val="100000"/>
                        </a:lnSpc>
                        <a:spcBef>
                          <a:spcPts val="500"/>
                        </a:spcBef>
                      </a:pPr>
                      <a:r>
                        <a:rPr sz="1300" dirty="0">
                          <a:solidFill>
                            <a:srgbClr val="001F5F"/>
                          </a:solidFill>
                          <a:latin typeface="Arial"/>
                          <a:cs typeface="Arial"/>
                        </a:rPr>
                        <a:t>8</a:t>
                      </a:r>
                      <a:endParaRPr sz="1300">
                        <a:latin typeface="Arial"/>
                        <a:cs typeface="Arial"/>
                      </a:endParaRPr>
                    </a:p>
                  </a:txBody>
                  <a:tcPr marL="0" marR="0" marT="66675" marB="0">
                    <a:lnL w="12700">
                      <a:solidFill>
                        <a:srgbClr val="001F5F"/>
                      </a:solidFill>
                      <a:prstDash val="solid"/>
                    </a:lnL>
                    <a:lnT w="12700">
                      <a:solidFill>
                        <a:srgbClr val="FFFFFF"/>
                      </a:solidFill>
                      <a:prstDash val="solid"/>
                    </a:lnT>
                    <a:lnB w="12700">
                      <a:solidFill>
                        <a:srgbClr val="FFFFFF"/>
                      </a:solidFill>
                      <a:prstDash val="solid"/>
                    </a:lnB>
                    <a:solidFill>
                      <a:srgbClr val="FF9900"/>
                    </a:solidFill>
                  </a:tcPr>
                </a:tc>
                <a:tc>
                  <a:txBody>
                    <a:bodyPr/>
                    <a:lstStyle/>
                    <a:p>
                      <a:pPr marR="16510" algn="ctr">
                        <a:lnSpc>
                          <a:spcPct val="100000"/>
                        </a:lnSpc>
                        <a:spcBef>
                          <a:spcPts val="520"/>
                        </a:spcBef>
                      </a:pPr>
                      <a:r>
                        <a:rPr sz="1300" dirty="0">
                          <a:solidFill>
                            <a:srgbClr val="001F5F"/>
                          </a:solidFill>
                          <a:latin typeface="Arial"/>
                          <a:cs typeface="Arial"/>
                        </a:rPr>
                        <a:t>$506M</a:t>
                      </a:r>
                      <a:endParaRPr sz="1300">
                        <a:latin typeface="Arial"/>
                        <a:cs typeface="Arial"/>
                      </a:endParaRPr>
                    </a:p>
                  </a:txBody>
                  <a:tcPr marL="0" marR="0" marT="69342" marB="0">
                    <a:lnT w="12700">
                      <a:solidFill>
                        <a:srgbClr val="FFFFFF"/>
                      </a:solidFill>
                      <a:prstDash val="solid"/>
                    </a:lnT>
                    <a:lnB w="12700">
                      <a:solidFill>
                        <a:srgbClr val="FFFFFF"/>
                      </a:solidFill>
                      <a:prstDash val="solid"/>
                    </a:lnB>
                    <a:solidFill>
                      <a:srgbClr val="FF9900"/>
                    </a:solidFill>
                  </a:tcPr>
                </a:tc>
                <a:tc>
                  <a:txBody>
                    <a:bodyPr/>
                    <a:lstStyle/>
                    <a:p>
                      <a:pPr marL="52705" algn="ctr">
                        <a:lnSpc>
                          <a:spcPct val="100000"/>
                        </a:lnSpc>
                        <a:spcBef>
                          <a:spcPts val="560"/>
                        </a:spcBef>
                      </a:pPr>
                      <a:r>
                        <a:rPr sz="1300" spc="-5" dirty="0">
                          <a:solidFill>
                            <a:srgbClr val="001F5F"/>
                          </a:solidFill>
                          <a:latin typeface="Arial"/>
                          <a:cs typeface="Arial"/>
                        </a:rPr>
                        <a:t>$346.6M</a:t>
                      </a:r>
                      <a:r>
                        <a:rPr sz="1300" spc="-60" dirty="0">
                          <a:solidFill>
                            <a:srgbClr val="001F5F"/>
                          </a:solidFill>
                          <a:latin typeface="Arial"/>
                          <a:cs typeface="Arial"/>
                        </a:rPr>
                        <a:t> </a:t>
                      </a:r>
                      <a:r>
                        <a:rPr sz="1300" spc="-5" dirty="0">
                          <a:solidFill>
                            <a:srgbClr val="001F5F"/>
                          </a:solidFill>
                          <a:latin typeface="Arial"/>
                          <a:cs typeface="Arial"/>
                        </a:rPr>
                        <a:t>Over</a:t>
                      </a:r>
                      <a:endParaRPr sz="1300">
                        <a:latin typeface="Arial"/>
                        <a:cs typeface="Arial"/>
                      </a:endParaRPr>
                    </a:p>
                  </a:txBody>
                  <a:tcPr marL="0" marR="0" marT="74676" marB="0">
                    <a:lnT w="12700">
                      <a:solidFill>
                        <a:srgbClr val="FFFFFF"/>
                      </a:solidFill>
                      <a:prstDash val="solid"/>
                    </a:lnT>
                    <a:lnB w="12700">
                      <a:solidFill>
                        <a:srgbClr val="FFFFFF"/>
                      </a:solidFill>
                      <a:prstDash val="solid"/>
                    </a:lnB>
                    <a:solidFill>
                      <a:srgbClr val="FF9900"/>
                    </a:solidFill>
                  </a:tcPr>
                </a:tc>
                <a:extLst>
                  <a:ext uri="{0D108BD9-81ED-4DB2-BD59-A6C34878D82A}">
                    <a16:rowId xmlns:a16="http://schemas.microsoft.com/office/drawing/2014/main" val="10008"/>
                  </a:ext>
                </a:extLst>
              </a:tr>
              <a:tr h="334042">
                <a:tc>
                  <a:txBody>
                    <a:bodyPr/>
                    <a:lstStyle/>
                    <a:p>
                      <a:pPr marR="72390" algn="ctr">
                        <a:lnSpc>
                          <a:spcPct val="100000"/>
                        </a:lnSpc>
                        <a:spcBef>
                          <a:spcPts val="500"/>
                        </a:spcBef>
                      </a:pPr>
                      <a:r>
                        <a:rPr sz="1300" dirty="0">
                          <a:solidFill>
                            <a:srgbClr val="001F5F"/>
                          </a:solidFill>
                          <a:latin typeface="Arial"/>
                          <a:cs typeface="Arial"/>
                        </a:rPr>
                        <a:t>9</a:t>
                      </a:r>
                      <a:endParaRPr sz="1300">
                        <a:latin typeface="Arial"/>
                        <a:cs typeface="Arial"/>
                      </a:endParaRPr>
                    </a:p>
                  </a:txBody>
                  <a:tcPr marL="0" marR="0" marT="66675" marB="0">
                    <a:lnL w="12700">
                      <a:solidFill>
                        <a:srgbClr val="001F5F"/>
                      </a:solidFill>
                      <a:prstDash val="solid"/>
                    </a:lnL>
                    <a:lnT w="12700">
                      <a:solidFill>
                        <a:srgbClr val="FFFFFF"/>
                      </a:solidFill>
                      <a:prstDash val="solid"/>
                    </a:lnT>
                    <a:lnB w="12700">
                      <a:solidFill>
                        <a:srgbClr val="FFFFFF"/>
                      </a:solidFill>
                      <a:prstDash val="solid"/>
                    </a:lnB>
                    <a:solidFill>
                      <a:srgbClr val="FF9900"/>
                    </a:solidFill>
                  </a:tcPr>
                </a:tc>
                <a:tc>
                  <a:txBody>
                    <a:bodyPr/>
                    <a:lstStyle/>
                    <a:p>
                      <a:pPr marR="16510" algn="ctr">
                        <a:lnSpc>
                          <a:spcPct val="100000"/>
                        </a:lnSpc>
                        <a:spcBef>
                          <a:spcPts val="520"/>
                        </a:spcBef>
                      </a:pPr>
                      <a:r>
                        <a:rPr sz="1300" dirty="0">
                          <a:solidFill>
                            <a:srgbClr val="001F5F"/>
                          </a:solidFill>
                          <a:latin typeface="Arial"/>
                          <a:cs typeface="Arial"/>
                        </a:rPr>
                        <a:t>$506M</a:t>
                      </a:r>
                      <a:endParaRPr sz="1300">
                        <a:latin typeface="Arial"/>
                        <a:cs typeface="Arial"/>
                      </a:endParaRPr>
                    </a:p>
                  </a:txBody>
                  <a:tcPr marL="0" marR="0" marT="69342" marB="0">
                    <a:lnT w="12700">
                      <a:solidFill>
                        <a:srgbClr val="FFFFFF"/>
                      </a:solidFill>
                      <a:prstDash val="solid"/>
                    </a:lnT>
                    <a:lnB w="12700">
                      <a:solidFill>
                        <a:srgbClr val="FFFFFF"/>
                      </a:solidFill>
                      <a:prstDash val="solid"/>
                    </a:lnB>
                    <a:solidFill>
                      <a:srgbClr val="FF9900"/>
                    </a:solidFill>
                  </a:tcPr>
                </a:tc>
                <a:tc>
                  <a:txBody>
                    <a:bodyPr/>
                    <a:lstStyle/>
                    <a:p>
                      <a:pPr marL="52705" algn="ctr">
                        <a:lnSpc>
                          <a:spcPct val="100000"/>
                        </a:lnSpc>
                        <a:spcBef>
                          <a:spcPts val="560"/>
                        </a:spcBef>
                      </a:pPr>
                      <a:r>
                        <a:rPr sz="1300" spc="-5" dirty="0">
                          <a:solidFill>
                            <a:srgbClr val="001F5F"/>
                          </a:solidFill>
                          <a:latin typeface="Arial"/>
                          <a:cs typeface="Arial"/>
                        </a:rPr>
                        <a:t>$105.1M</a:t>
                      </a:r>
                      <a:r>
                        <a:rPr sz="1300" spc="-60" dirty="0">
                          <a:solidFill>
                            <a:srgbClr val="001F5F"/>
                          </a:solidFill>
                          <a:latin typeface="Arial"/>
                          <a:cs typeface="Arial"/>
                        </a:rPr>
                        <a:t> </a:t>
                      </a:r>
                      <a:r>
                        <a:rPr sz="1300" spc="-5" dirty="0">
                          <a:solidFill>
                            <a:srgbClr val="001F5F"/>
                          </a:solidFill>
                          <a:latin typeface="Arial"/>
                          <a:cs typeface="Arial"/>
                        </a:rPr>
                        <a:t>Over</a:t>
                      </a:r>
                      <a:endParaRPr sz="1300">
                        <a:latin typeface="Arial"/>
                        <a:cs typeface="Arial"/>
                      </a:endParaRPr>
                    </a:p>
                  </a:txBody>
                  <a:tcPr marL="0" marR="0" marT="74676" marB="0">
                    <a:lnT w="12700">
                      <a:solidFill>
                        <a:srgbClr val="FFFFFF"/>
                      </a:solidFill>
                      <a:prstDash val="solid"/>
                    </a:lnT>
                    <a:lnB w="12700">
                      <a:solidFill>
                        <a:srgbClr val="FFFFFF"/>
                      </a:solidFill>
                      <a:prstDash val="solid"/>
                    </a:lnB>
                    <a:solidFill>
                      <a:srgbClr val="FF9900"/>
                    </a:solidFill>
                  </a:tcPr>
                </a:tc>
                <a:extLst>
                  <a:ext uri="{0D108BD9-81ED-4DB2-BD59-A6C34878D82A}">
                    <a16:rowId xmlns:a16="http://schemas.microsoft.com/office/drawing/2014/main" val="10009"/>
                  </a:ext>
                </a:extLst>
              </a:tr>
              <a:tr h="334042">
                <a:tc>
                  <a:txBody>
                    <a:bodyPr/>
                    <a:lstStyle/>
                    <a:p>
                      <a:pPr marR="71755" algn="ctr">
                        <a:lnSpc>
                          <a:spcPct val="100000"/>
                        </a:lnSpc>
                        <a:spcBef>
                          <a:spcPts val="500"/>
                        </a:spcBef>
                      </a:pPr>
                      <a:r>
                        <a:rPr sz="1300" dirty="0">
                          <a:solidFill>
                            <a:srgbClr val="001F5F"/>
                          </a:solidFill>
                          <a:latin typeface="Arial"/>
                          <a:cs typeface="Arial"/>
                        </a:rPr>
                        <a:t>10</a:t>
                      </a:r>
                      <a:endParaRPr sz="1300">
                        <a:latin typeface="Arial"/>
                        <a:cs typeface="Arial"/>
                      </a:endParaRPr>
                    </a:p>
                  </a:txBody>
                  <a:tcPr marL="0" marR="0" marT="66675" marB="0">
                    <a:lnL w="12700">
                      <a:solidFill>
                        <a:srgbClr val="001F5F"/>
                      </a:solidFill>
                      <a:prstDash val="solid"/>
                    </a:lnL>
                    <a:lnT w="12700">
                      <a:solidFill>
                        <a:srgbClr val="FFFFFF"/>
                      </a:solidFill>
                      <a:prstDash val="solid"/>
                    </a:lnT>
                    <a:lnB w="12700">
                      <a:solidFill>
                        <a:srgbClr val="FFFFFF"/>
                      </a:solidFill>
                      <a:prstDash val="solid"/>
                    </a:lnB>
                    <a:solidFill>
                      <a:srgbClr val="FF9900"/>
                    </a:solidFill>
                  </a:tcPr>
                </a:tc>
                <a:tc>
                  <a:txBody>
                    <a:bodyPr/>
                    <a:lstStyle/>
                    <a:p>
                      <a:pPr marR="16510" algn="ctr">
                        <a:lnSpc>
                          <a:spcPct val="100000"/>
                        </a:lnSpc>
                        <a:spcBef>
                          <a:spcPts val="520"/>
                        </a:spcBef>
                      </a:pPr>
                      <a:r>
                        <a:rPr sz="1300" dirty="0">
                          <a:solidFill>
                            <a:srgbClr val="001F5F"/>
                          </a:solidFill>
                          <a:latin typeface="Arial"/>
                          <a:cs typeface="Arial"/>
                        </a:rPr>
                        <a:t>$506M</a:t>
                      </a:r>
                      <a:endParaRPr sz="1300">
                        <a:latin typeface="Arial"/>
                        <a:cs typeface="Arial"/>
                      </a:endParaRPr>
                    </a:p>
                  </a:txBody>
                  <a:tcPr marL="0" marR="0" marT="69342" marB="0">
                    <a:lnT w="12700">
                      <a:solidFill>
                        <a:srgbClr val="FFFFFF"/>
                      </a:solidFill>
                      <a:prstDash val="solid"/>
                    </a:lnT>
                    <a:lnB w="12700">
                      <a:solidFill>
                        <a:srgbClr val="FFFFFF"/>
                      </a:solidFill>
                      <a:prstDash val="solid"/>
                    </a:lnB>
                    <a:solidFill>
                      <a:srgbClr val="FF9900"/>
                    </a:solidFill>
                  </a:tcPr>
                </a:tc>
                <a:tc>
                  <a:txBody>
                    <a:bodyPr/>
                    <a:lstStyle/>
                    <a:p>
                      <a:pPr marL="52705" algn="ctr">
                        <a:lnSpc>
                          <a:spcPct val="100000"/>
                        </a:lnSpc>
                        <a:spcBef>
                          <a:spcPts val="560"/>
                        </a:spcBef>
                      </a:pPr>
                      <a:r>
                        <a:rPr sz="1300" spc="-5" dirty="0">
                          <a:solidFill>
                            <a:srgbClr val="001F5F"/>
                          </a:solidFill>
                          <a:latin typeface="Arial"/>
                          <a:cs typeface="Arial"/>
                        </a:rPr>
                        <a:t>$256.4M</a:t>
                      </a:r>
                      <a:r>
                        <a:rPr sz="1300" spc="-60" dirty="0">
                          <a:solidFill>
                            <a:srgbClr val="001F5F"/>
                          </a:solidFill>
                          <a:latin typeface="Arial"/>
                          <a:cs typeface="Arial"/>
                        </a:rPr>
                        <a:t> </a:t>
                      </a:r>
                      <a:r>
                        <a:rPr sz="1300" spc="-5" dirty="0">
                          <a:solidFill>
                            <a:srgbClr val="001F5F"/>
                          </a:solidFill>
                          <a:latin typeface="Arial"/>
                          <a:cs typeface="Arial"/>
                        </a:rPr>
                        <a:t>Over</a:t>
                      </a:r>
                      <a:endParaRPr sz="1300">
                        <a:latin typeface="Arial"/>
                        <a:cs typeface="Arial"/>
                      </a:endParaRPr>
                    </a:p>
                  </a:txBody>
                  <a:tcPr marL="0" marR="0" marT="74676" marB="0">
                    <a:lnT w="12700">
                      <a:solidFill>
                        <a:srgbClr val="FFFFFF"/>
                      </a:solidFill>
                      <a:prstDash val="solid"/>
                    </a:lnT>
                    <a:lnB w="12700">
                      <a:solidFill>
                        <a:srgbClr val="FFFFFF"/>
                      </a:solidFill>
                      <a:prstDash val="solid"/>
                    </a:lnB>
                    <a:solidFill>
                      <a:srgbClr val="FF9900"/>
                    </a:solidFill>
                  </a:tcPr>
                </a:tc>
                <a:extLst>
                  <a:ext uri="{0D108BD9-81ED-4DB2-BD59-A6C34878D82A}">
                    <a16:rowId xmlns:a16="http://schemas.microsoft.com/office/drawing/2014/main" val="10010"/>
                  </a:ext>
                </a:extLst>
              </a:tr>
              <a:tr h="334042">
                <a:tc>
                  <a:txBody>
                    <a:bodyPr/>
                    <a:lstStyle/>
                    <a:p>
                      <a:pPr marR="81280" algn="ctr">
                        <a:lnSpc>
                          <a:spcPct val="100000"/>
                        </a:lnSpc>
                        <a:spcBef>
                          <a:spcPts val="500"/>
                        </a:spcBef>
                      </a:pPr>
                      <a:r>
                        <a:rPr sz="1300" spc="-80" dirty="0">
                          <a:solidFill>
                            <a:srgbClr val="001F5F"/>
                          </a:solidFill>
                          <a:latin typeface="Arial"/>
                          <a:cs typeface="Arial"/>
                        </a:rPr>
                        <a:t>11</a:t>
                      </a:r>
                      <a:endParaRPr sz="1300">
                        <a:latin typeface="Arial"/>
                        <a:cs typeface="Arial"/>
                      </a:endParaRPr>
                    </a:p>
                  </a:txBody>
                  <a:tcPr marL="0" marR="0" marT="66675" marB="0">
                    <a:lnL w="12700">
                      <a:solidFill>
                        <a:srgbClr val="001F5F"/>
                      </a:solidFill>
                      <a:prstDash val="solid"/>
                    </a:lnL>
                    <a:lnT w="12700">
                      <a:solidFill>
                        <a:srgbClr val="FFFFFF"/>
                      </a:solidFill>
                      <a:prstDash val="solid"/>
                    </a:lnT>
                    <a:lnB w="12700">
                      <a:solidFill>
                        <a:srgbClr val="FFFFFF"/>
                      </a:solidFill>
                      <a:prstDash val="solid"/>
                    </a:lnB>
                    <a:solidFill>
                      <a:srgbClr val="FF9900"/>
                    </a:solidFill>
                  </a:tcPr>
                </a:tc>
                <a:tc>
                  <a:txBody>
                    <a:bodyPr/>
                    <a:lstStyle/>
                    <a:p>
                      <a:pPr marR="16510" algn="ctr">
                        <a:lnSpc>
                          <a:spcPct val="100000"/>
                        </a:lnSpc>
                        <a:spcBef>
                          <a:spcPts val="520"/>
                        </a:spcBef>
                      </a:pPr>
                      <a:r>
                        <a:rPr sz="1300" dirty="0">
                          <a:solidFill>
                            <a:srgbClr val="001F5F"/>
                          </a:solidFill>
                          <a:latin typeface="Arial"/>
                          <a:cs typeface="Arial"/>
                        </a:rPr>
                        <a:t>$506M</a:t>
                      </a:r>
                      <a:endParaRPr sz="1300">
                        <a:latin typeface="Arial"/>
                        <a:cs typeface="Arial"/>
                      </a:endParaRPr>
                    </a:p>
                  </a:txBody>
                  <a:tcPr marL="0" marR="0" marT="69342" marB="0">
                    <a:lnT w="12700">
                      <a:solidFill>
                        <a:srgbClr val="FFFFFF"/>
                      </a:solidFill>
                      <a:prstDash val="solid"/>
                    </a:lnT>
                    <a:lnB w="12700">
                      <a:solidFill>
                        <a:srgbClr val="FFFFFF"/>
                      </a:solidFill>
                      <a:prstDash val="solid"/>
                    </a:lnB>
                    <a:solidFill>
                      <a:srgbClr val="FF9900"/>
                    </a:solidFill>
                  </a:tcPr>
                </a:tc>
                <a:tc>
                  <a:txBody>
                    <a:bodyPr/>
                    <a:lstStyle/>
                    <a:p>
                      <a:pPr marL="52705" algn="ctr">
                        <a:lnSpc>
                          <a:spcPct val="100000"/>
                        </a:lnSpc>
                        <a:spcBef>
                          <a:spcPts val="560"/>
                        </a:spcBef>
                      </a:pPr>
                      <a:r>
                        <a:rPr sz="1300" spc="-5" dirty="0">
                          <a:solidFill>
                            <a:srgbClr val="001F5F"/>
                          </a:solidFill>
                          <a:latin typeface="Arial"/>
                          <a:cs typeface="Arial"/>
                        </a:rPr>
                        <a:t>$300.7M</a:t>
                      </a:r>
                      <a:r>
                        <a:rPr sz="1300" spc="-60" dirty="0">
                          <a:solidFill>
                            <a:srgbClr val="001F5F"/>
                          </a:solidFill>
                          <a:latin typeface="Arial"/>
                          <a:cs typeface="Arial"/>
                        </a:rPr>
                        <a:t> </a:t>
                      </a:r>
                      <a:r>
                        <a:rPr sz="1300" spc="-5" dirty="0">
                          <a:solidFill>
                            <a:srgbClr val="001F5F"/>
                          </a:solidFill>
                          <a:latin typeface="Arial"/>
                          <a:cs typeface="Arial"/>
                        </a:rPr>
                        <a:t>Over</a:t>
                      </a:r>
                      <a:endParaRPr sz="1300">
                        <a:latin typeface="Arial"/>
                        <a:cs typeface="Arial"/>
                      </a:endParaRPr>
                    </a:p>
                  </a:txBody>
                  <a:tcPr marL="0" marR="0" marT="74676" marB="0">
                    <a:lnT w="12700">
                      <a:solidFill>
                        <a:srgbClr val="FFFFFF"/>
                      </a:solidFill>
                      <a:prstDash val="solid"/>
                    </a:lnT>
                    <a:lnB w="12700">
                      <a:solidFill>
                        <a:srgbClr val="FFFFFF"/>
                      </a:solidFill>
                      <a:prstDash val="solid"/>
                    </a:lnB>
                    <a:solidFill>
                      <a:srgbClr val="FF9900"/>
                    </a:solidFill>
                  </a:tcPr>
                </a:tc>
                <a:extLst>
                  <a:ext uri="{0D108BD9-81ED-4DB2-BD59-A6C34878D82A}">
                    <a16:rowId xmlns:a16="http://schemas.microsoft.com/office/drawing/2014/main" val="10011"/>
                  </a:ext>
                </a:extLst>
              </a:tr>
              <a:tr h="334042">
                <a:tc>
                  <a:txBody>
                    <a:bodyPr/>
                    <a:lstStyle/>
                    <a:p>
                      <a:pPr marR="71755" algn="ctr">
                        <a:lnSpc>
                          <a:spcPct val="100000"/>
                        </a:lnSpc>
                        <a:spcBef>
                          <a:spcPts val="500"/>
                        </a:spcBef>
                      </a:pPr>
                      <a:r>
                        <a:rPr sz="1300" dirty="0">
                          <a:solidFill>
                            <a:srgbClr val="001F5F"/>
                          </a:solidFill>
                          <a:latin typeface="Arial"/>
                          <a:cs typeface="Arial"/>
                        </a:rPr>
                        <a:t>12</a:t>
                      </a:r>
                      <a:endParaRPr sz="1300">
                        <a:latin typeface="Arial"/>
                        <a:cs typeface="Arial"/>
                      </a:endParaRPr>
                    </a:p>
                  </a:txBody>
                  <a:tcPr marL="0" marR="0" marT="66675" marB="0">
                    <a:lnL w="12700">
                      <a:solidFill>
                        <a:srgbClr val="001F5F"/>
                      </a:solidFill>
                      <a:prstDash val="solid"/>
                    </a:lnL>
                    <a:lnT w="12700">
                      <a:solidFill>
                        <a:srgbClr val="FFFFFF"/>
                      </a:solidFill>
                      <a:prstDash val="solid"/>
                    </a:lnT>
                    <a:lnB w="12700">
                      <a:solidFill>
                        <a:srgbClr val="FFFFFF"/>
                      </a:solidFill>
                      <a:prstDash val="solid"/>
                    </a:lnB>
                    <a:solidFill>
                      <a:srgbClr val="FF9900"/>
                    </a:solidFill>
                  </a:tcPr>
                </a:tc>
                <a:tc>
                  <a:txBody>
                    <a:bodyPr/>
                    <a:lstStyle/>
                    <a:p>
                      <a:pPr marR="16510" algn="ctr">
                        <a:lnSpc>
                          <a:spcPct val="100000"/>
                        </a:lnSpc>
                        <a:spcBef>
                          <a:spcPts val="525"/>
                        </a:spcBef>
                      </a:pPr>
                      <a:r>
                        <a:rPr sz="1300" dirty="0">
                          <a:solidFill>
                            <a:srgbClr val="001F5F"/>
                          </a:solidFill>
                          <a:latin typeface="Arial"/>
                          <a:cs typeface="Arial"/>
                        </a:rPr>
                        <a:t>$506M</a:t>
                      </a:r>
                      <a:endParaRPr sz="1300">
                        <a:latin typeface="Arial"/>
                        <a:cs typeface="Arial"/>
                      </a:endParaRPr>
                    </a:p>
                  </a:txBody>
                  <a:tcPr marL="0" marR="0" marT="70009" marB="0">
                    <a:lnT w="12700">
                      <a:solidFill>
                        <a:srgbClr val="FFFFFF"/>
                      </a:solidFill>
                      <a:prstDash val="solid"/>
                    </a:lnT>
                    <a:lnB w="12700">
                      <a:solidFill>
                        <a:srgbClr val="FFFFFF"/>
                      </a:solidFill>
                      <a:prstDash val="solid"/>
                    </a:lnB>
                    <a:solidFill>
                      <a:srgbClr val="FF9900"/>
                    </a:solidFill>
                  </a:tcPr>
                </a:tc>
                <a:tc>
                  <a:txBody>
                    <a:bodyPr/>
                    <a:lstStyle/>
                    <a:p>
                      <a:pPr marL="52705" algn="ctr">
                        <a:lnSpc>
                          <a:spcPct val="100000"/>
                        </a:lnSpc>
                        <a:spcBef>
                          <a:spcPts val="560"/>
                        </a:spcBef>
                      </a:pPr>
                      <a:r>
                        <a:rPr sz="1300" spc="-5" dirty="0">
                          <a:solidFill>
                            <a:srgbClr val="001F5F"/>
                          </a:solidFill>
                          <a:latin typeface="Arial"/>
                          <a:cs typeface="Arial"/>
                        </a:rPr>
                        <a:t>$198.1M</a:t>
                      </a:r>
                      <a:r>
                        <a:rPr sz="1300" spc="-60" dirty="0">
                          <a:solidFill>
                            <a:srgbClr val="001F5F"/>
                          </a:solidFill>
                          <a:latin typeface="Arial"/>
                          <a:cs typeface="Arial"/>
                        </a:rPr>
                        <a:t> </a:t>
                      </a:r>
                      <a:r>
                        <a:rPr sz="1300" spc="-5" dirty="0">
                          <a:solidFill>
                            <a:srgbClr val="001F5F"/>
                          </a:solidFill>
                          <a:latin typeface="Arial"/>
                          <a:cs typeface="Arial"/>
                        </a:rPr>
                        <a:t>Over</a:t>
                      </a:r>
                      <a:endParaRPr sz="1300">
                        <a:latin typeface="Arial"/>
                        <a:cs typeface="Arial"/>
                      </a:endParaRPr>
                    </a:p>
                  </a:txBody>
                  <a:tcPr marL="0" marR="0" marT="74676" marB="0">
                    <a:lnT w="12700">
                      <a:solidFill>
                        <a:srgbClr val="FFFFFF"/>
                      </a:solidFill>
                      <a:prstDash val="solid"/>
                    </a:lnT>
                    <a:lnB w="12700">
                      <a:solidFill>
                        <a:srgbClr val="FFFFFF"/>
                      </a:solidFill>
                      <a:prstDash val="solid"/>
                    </a:lnB>
                    <a:solidFill>
                      <a:srgbClr val="FF9900"/>
                    </a:solidFill>
                  </a:tcPr>
                </a:tc>
                <a:extLst>
                  <a:ext uri="{0D108BD9-81ED-4DB2-BD59-A6C34878D82A}">
                    <a16:rowId xmlns:a16="http://schemas.microsoft.com/office/drawing/2014/main" val="10012"/>
                  </a:ext>
                </a:extLst>
              </a:tr>
              <a:tr h="334042">
                <a:tc>
                  <a:txBody>
                    <a:bodyPr/>
                    <a:lstStyle/>
                    <a:p>
                      <a:pPr marR="71755" algn="ctr">
                        <a:lnSpc>
                          <a:spcPct val="100000"/>
                        </a:lnSpc>
                        <a:spcBef>
                          <a:spcPts val="500"/>
                        </a:spcBef>
                      </a:pPr>
                      <a:r>
                        <a:rPr sz="1300" dirty="0">
                          <a:solidFill>
                            <a:srgbClr val="001F5F"/>
                          </a:solidFill>
                          <a:latin typeface="Arial"/>
                          <a:cs typeface="Arial"/>
                        </a:rPr>
                        <a:t>13</a:t>
                      </a:r>
                      <a:endParaRPr sz="1300">
                        <a:latin typeface="Arial"/>
                        <a:cs typeface="Arial"/>
                      </a:endParaRPr>
                    </a:p>
                  </a:txBody>
                  <a:tcPr marL="0" marR="0" marT="66675" marB="0">
                    <a:lnL w="12700">
                      <a:solidFill>
                        <a:srgbClr val="001F5F"/>
                      </a:solidFill>
                      <a:prstDash val="solid"/>
                    </a:lnL>
                    <a:lnT w="12700">
                      <a:solidFill>
                        <a:srgbClr val="FFFFFF"/>
                      </a:solidFill>
                      <a:prstDash val="solid"/>
                    </a:lnT>
                    <a:lnB w="12700">
                      <a:solidFill>
                        <a:srgbClr val="FFFFFF"/>
                      </a:solidFill>
                      <a:prstDash val="solid"/>
                    </a:lnB>
                    <a:solidFill>
                      <a:srgbClr val="FF9900"/>
                    </a:solidFill>
                  </a:tcPr>
                </a:tc>
                <a:tc>
                  <a:txBody>
                    <a:bodyPr/>
                    <a:lstStyle/>
                    <a:p>
                      <a:pPr marR="16510" algn="ctr">
                        <a:lnSpc>
                          <a:spcPct val="100000"/>
                        </a:lnSpc>
                        <a:spcBef>
                          <a:spcPts val="525"/>
                        </a:spcBef>
                      </a:pPr>
                      <a:r>
                        <a:rPr sz="1300" dirty="0">
                          <a:solidFill>
                            <a:srgbClr val="001F5F"/>
                          </a:solidFill>
                          <a:latin typeface="Arial"/>
                          <a:cs typeface="Arial"/>
                        </a:rPr>
                        <a:t>$506M</a:t>
                      </a:r>
                      <a:endParaRPr sz="1300">
                        <a:latin typeface="Arial"/>
                        <a:cs typeface="Arial"/>
                      </a:endParaRPr>
                    </a:p>
                  </a:txBody>
                  <a:tcPr marL="0" marR="0" marT="70009" marB="0">
                    <a:lnT w="12700">
                      <a:solidFill>
                        <a:srgbClr val="FFFFFF"/>
                      </a:solidFill>
                      <a:prstDash val="solid"/>
                    </a:lnT>
                    <a:lnB w="12700">
                      <a:solidFill>
                        <a:srgbClr val="FFFFFF"/>
                      </a:solidFill>
                      <a:prstDash val="solid"/>
                    </a:lnB>
                    <a:solidFill>
                      <a:srgbClr val="FF9900"/>
                    </a:solidFill>
                  </a:tcPr>
                </a:tc>
                <a:tc>
                  <a:txBody>
                    <a:bodyPr/>
                    <a:lstStyle/>
                    <a:p>
                      <a:pPr marL="52705" algn="ctr">
                        <a:lnSpc>
                          <a:spcPct val="100000"/>
                        </a:lnSpc>
                        <a:spcBef>
                          <a:spcPts val="560"/>
                        </a:spcBef>
                      </a:pPr>
                      <a:r>
                        <a:rPr sz="1300" spc="-5" dirty="0">
                          <a:solidFill>
                            <a:srgbClr val="001F5F"/>
                          </a:solidFill>
                          <a:latin typeface="Arial"/>
                          <a:cs typeface="Arial"/>
                        </a:rPr>
                        <a:t>$262.8M</a:t>
                      </a:r>
                      <a:r>
                        <a:rPr sz="1300" spc="-60" dirty="0">
                          <a:solidFill>
                            <a:srgbClr val="001F5F"/>
                          </a:solidFill>
                          <a:latin typeface="Arial"/>
                          <a:cs typeface="Arial"/>
                        </a:rPr>
                        <a:t> </a:t>
                      </a:r>
                      <a:r>
                        <a:rPr sz="1300" spc="-5" dirty="0">
                          <a:solidFill>
                            <a:srgbClr val="001F5F"/>
                          </a:solidFill>
                          <a:latin typeface="Arial"/>
                          <a:cs typeface="Arial"/>
                        </a:rPr>
                        <a:t>Over</a:t>
                      </a:r>
                      <a:endParaRPr sz="1300">
                        <a:latin typeface="Arial"/>
                        <a:cs typeface="Arial"/>
                      </a:endParaRPr>
                    </a:p>
                  </a:txBody>
                  <a:tcPr marL="0" marR="0" marT="74676" marB="0">
                    <a:lnT w="12700">
                      <a:solidFill>
                        <a:srgbClr val="FFFFFF"/>
                      </a:solidFill>
                      <a:prstDash val="solid"/>
                    </a:lnT>
                    <a:lnB w="12700">
                      <a:solidFill>
                        <a:srgbClr val="FFFFFF"/>
                      </a:solidFill>
                      <a:prstDash val="solid"/>
                    </a:lnB>
                    <a:solidFill>
                      <a:srgbClr val="FF9900"/>
                    </a:solidFill>
                  </a:tcPr>
                </a:tc>
                <a:extLst>
                  <a:ext uri="{0D108BD9-81ED-4DB2-BD59-A6C34878D82A}">
                    <a16:rowId xmlns:a16="http://schemas.microsoft.com/office/drawing/2014/main" val="10013"/>
                  </a:ext>
                </a:extLst>
              </a:tr>
              <a:tr h="334042">
                <a:tc>
                  <a:txBody>
                    <a:bodyPr/>
                    <a:lstStyle/>
                    <a:p>
                      <a:pPr marR="71755" algn="ctr">
                        <a:lnSpc>
                          <a:spcPct val="100000"/>
                        </a:lnSpc>
                        <a:spcBef>
                          <a:spcPts val="500"/>
                        </a:spcBef>
                      </a:pPr>
                      <a:r>
                        <a:rPr sz="1300" dirty="0">
                          <a:solidFill>
                            <a:srgbClr val="001F5F"/>
                          </a:solidFill>
                          <a:latin typeface="Arial"/>
                          <a:cs typeface="Arial"/>
                        </a:rPr>
                        <a:t>14</a:t>
                      </a:r>
                      <a:endParaRPr sz="1300">
                        <a:latin typeface="Arial"/>
                        <a:cs typeface="Arial"/>
                      </a:endParaRPr>
                    </a:p>
                  </a:txBody>
                  <a:tcPr marL="0" marR="0" marT="66675" marB="0">
                    <a:lnL w="12700">
                      <a:solidFill>
                        <a:srgbClr val="001F5F"/>
                      </a:solidFill>
                      <a:prstDash val="solid"/>
                    </a:lnL>
                    <a:lnT w="12700">
                      <a:solidFill>
                        <a:srgbClr val="FFFFFF"/>
                      </a:solidFill>
                      <a:prstDash val="solid"/>
                    </a:lnT>
                    <a:lnB w="12700">
                      <a:solidFill>
                        <a:srgbClr val="001F5F"/>
                      </a:solidFill>
                      <a:prstDash val="solid"/>
                    </a:lnB>
                    <a:solidFill>
                      <a:srgbClr val="FF9900"/>
                    </a:solidFill>
                  </a:tcPr>
                </a:tc>
                <a:tc>
                  <a:txBody>
                    <a:bodyPr/>
                    <a:lstStyle/>
                    <a:p>
                      <a:pPr marR="16510" algn="ctr">
                        <a:lnSpc>
                          <a:spcPct val="100000"/>
                        </a:lnSpc>
                        <a:spcBef>
                          <a:spcPts val="525"/>
                        </a:spcBef>
                      </a:pPr>
                      <a:r>
                        <a:rPr sz="1300" dirty="0">
                          <a:solidFill>
                            <a:srgbClr val="001F5F"/>
                          </a:solidFill>
                          <a:latin typeface="Arial"/>
                          <a:cs typeface="Arial"/>
                        </a:rPr>
                        <a:t>$506M</a:t>
                      </a:r>
                      <a:endParaRPr sz="1300">
                        <a:latin typeface="Arial"/>
                        <a:cs typeface="Arial"/>
                      </a:endParaRPr>
                    </a:p>
                  </a:txBody>
                  <a:tcPr marL="0" marR="0" marT="70009" marB="0">
                    <a:lnT w="12700">
                      <a:solidFill>
                        <a:srgbClr val="FFFFFF"/>
                      </a:solidFill>
                      <a:prstDash val="solid"/>
                    </a:lnT>
                    <a:lnB w="12700">
                      <a:solidFill>
                        <a:srgbClr val="001F5F"/>
                      </a:solidFill>
                      <a:prstDash val="solid"/>
                    </a:lnB>
                    <a:solidFill>
                      <a:srgbClr val="FF9900"/>
                    </a:solidFill>
                  </a:tcPr>
                </a:tc>
                <a:tc>
                  <a:txBody>
                    <a:bodyPr/>
                    <a:lstStyle/>
                    <a:p>
                      <a:pPr marL="52705" algn="ctr">
                        <a:lnSpc>
                          <a:spcPct val="100000"/>
                        </a:lnSpc>
                        <a:spcBef>
                          <a:spcPts val="560"/>
                        </a:spcBef>
                      </a:pPr>
                      <a:r>
                        <a:rPr sz="1300" spc="-5" dirty="0">
                          <a:solidFill>
                            <a:srgbClr val="001F5F"/>
                          </a:solidFill>
                          <a:latin typeface="Arial"/>
                          <a:cs typeface="Arial"/>
                        </a:rPr>
                        <a:t>$193.4M</a:t>
                      </a:r>
                      <a:r>
                        <a:rPr sz="1300" spc="-60" dirty="0">
                          <a:solidFill>
                            <a:srgbClr val="001F5F"/>
                          </a:solidFill>
                          <a:latin typeface="Arial"/>
                          <a:cs typeface="Arial"/>
                        </a:rPr>
                        <a:t> </a:t>
                      </a:r>
                      <a:r>
                        <a:rPr sz="1300" spc="-5" dirty="0">
                          <a:solidFill>
                            <a:srgbClr val="001F5F"/>
                          </a:solidFill>
                          <a:latin typeface="Arial"/>
                          <a:cs typeface="Arial"/>
                        </a:rPr>
                        <a:t>Over</a:t>
                      </a:r>
                      <a:endParaRPr sz="1300">
                        <a:latin typeface="Arial"/>
                        <a:cs typeface="Arial"/>
                      </a:endParaRPr>
                    </a:p>
                  </a:txBody>
                  <a:tcPr marL="0" marR="0" marT="74676" marB="0">
                    <a:lnT w="12700">
                      <a:solidFill>
                        <a:srgbClr val="FFFFFF"/>
                      </a:solidFill>
                      <a:prstDash val="solid"/>
                    </a:lnT>
                    <a:lnB w="12700">
                      <a:solidFill>
                        <a:srgbClr val="001F5F"/>
                      </a:solidFill>
                      <a:prstDash val="solid"/>
                    </a:lnB>
                    <a:solidFill>
                      <a:srgbClr val="FF9900"/>
                    </a:solidFill>
                  </a:tcPr>
                </a:tc>
                <a:extLst>
                  <a:ext uri="{0D108BD9-81ED-4DB2-BD59-A6C34878D82A}">
                    <a16:rowId xmlns:a16="http://schemas.microsoft.com/office/drawing/2014/main" val="10014"/>
                  </a:ext>
                </a:extLst>
              </a:tr>
            </a:tbl>
          </a:graphicData>
        </a:graphic>
      </p:graphicFrame>
      <p:graphicFrame>
        <p:nvGraphicFramePr>
          <p:cNvPr id="8" name="object 8"/>
          <p:cNvGraphicFramePr>
            <a:graphicFrameLocks noGrp="1"/>
          </p:cNvGraphicFramePr>
          <p:nvPr/>
        </p:nvGraphicFramePr>
        <p:xfrm>
          <a:off x="4185856" y="1977669"/>
          <a:ext cx="3745801" cy="2818354"/>
        </p:xfrm>
        <a:graphic>
          <a:graphicData uri="http://schemas.openxmlformats.org/drawingml/2006/table">
            <a:tbl>
              <a:tblPr firstRow="1" bandRow="1">
                <a:tableStyleId>{2D5ABB26-0587-4C30-8999-92F81FD0307C}</a:tableStyleId>
              </a:tblPr>
              <a:tblGrid>
                <a:gridCol w="1371505">
                  <a:extLst>
                    <a:ext uri="{9D8B030D-6E8A-4147-A177-3AD203B41FA5}">
                      <a16:colId xmlns:a16="http://schemas.microsoft.com/office/drawing/2014/main" val="20000"/>
                    </a:ext>
                  </a:extLst>
                </a:gridCol>
                <a:gridCol w="968788">
                  <a:extLst>
                    <a:ext uri="{9D8B030D-6E8A-4147-A177-3AD203B41FA5}">
                      <a16:colId xmlns:a16="http://schemas.microsoft.com/office/drawing/2014/main" val="20001"/>
                    </a:ext>
                  </a:extLst>
                </a:gridCol>
                <a:gridCol w="1405508">
                  <a:extLst>
                    <a:ext uri="{9D8B030D-6E8A-4147-A177-3AD203B41FA5}">
                      <a16:colId xmlns:a16="http://schemas.microsoft.com/office/drawing/2014/main" val="20002"/>
                    </a:ext>
                  </a:extLst>
                </a:gridCol>
              </a:tblGrid>
              <a:tr h="480060">
                <a:tc>
                  <a:txBody>
                    <a:bodyPr/>
                    <a:lstStyle/>
                    <a:p>
                      <a:pPr marL="417830">
                        <a:lnSpc>
                          <a:spcPct val="100000"/>
                        </a:lnSpc>
                        <a:spcBef>
                          <a:spcPts val="1045"/>
                        </a:spcBef>
                      </a:pPr>
                      <a:r>
                        <a:rPr sz="1300" b="1" spc="-5" dirty="0">
                          <a:solidFill>
                            <a:srgbClr val="001F5F"/>
                          </a:solidFill>
                          <a:latin typeface="Arial"/>
                          <a:cs typeface="Arial"/>
                        </a:rPr>
                        <a:t>Region</a:t>
                      </a:r>
                      <a:endParaRPr sz="1300">
                        <a:latin typeface="Arial"/>
                        <a:cs typeface="Arial"/>
                      </a:endParaRPr>
                    </a:p>
                  </a:txBody>
                  <a:tcPr marL="0" marR="0" marT="139351" marB="0">
                    <a:lnL w="12700">
                      <a:solidFill>
                        <a:srgbClr val="001F5F"/>
                      </a:solidFill>
                      <a:prstDash val="solid"/>
                    </a:lnL>
                    <a:lnT w="12700">
                      <a:solidFill>
                        <a:srgbClr val="001F5F"/>
                      </a:solidFill>
                      <a:prstDash val="solid"/>
                    </a:lnT>
                    <a:lnB w="12700">
                      <a:solidFill>
                        <a:srgbClr val="001F5F"/>
                      </a:solidFill>
                      <a:prstDash val="solid"/>
                    </a:lnB>
                    <a:solidFill>
                      <a:srgbClr val="008000"/>
                    </a:solidFill>
                  </a:tcPr>
                </a:tc>
                <a:tc>
                  <a:txBody>
                    <a:bodyPr/>
                    <a:lstStyle/>
                    <a:p>
                      <a:pPr marL="152400" marR="132080" indent="-29209">
                        <a:lnSpc>
                          <a:spcPct val="100000"/>
                        </a:lnSpc>
                        <a:spcBef>
                          <a:spcPts val="325"/>
                        </a:spcBef>
                      </a:pPr>
                      <a:r>
                        <a:rPr sz="1300" b="1" spc="-90" dirty="0">
                          <a:solidFill>
                            <a:srgbClr val="001F5F"/>
                          </a:solidFill>
                          <a:latin typeface="Arial"/>
                          <a:cs typeface="Arial"/>
                        </a:rPr>
                        <a:t>A</a:t>
                      </a:r>
                      <a:r>
                        <a:rPr sz="1300" b="1" spc="-20" dirty="0">
                          <a:solidFill>
                            <a:srgbClr val="001F5F"/>
                          </a:solidFill>
                          <a:latin typeface="Arial"/>
                          <a:cs typeface="Arial"/>
                        </a:rPr>
                        <a:t>v</a:t>
                      </a:r>
                      <a:r>
                        <a:rPr sz="1300" b="1" dirty="0">
                          <a:solidFill>
                            <a:srgbClr val="001F5F"/>
                          </a:solidFill>
                          <a:latin typeface="Arial"/>
                          <a:cs typeface="Arial"/>
                        </a:rPr>
                        <a:t>ail</a:t>
                      </a:r>
                      <a:r>
                        <a:rPr sz="1300" b="1" spc="5" dirty="0">
                          <a:solidFill>
                            <a:srgbClr val="001F5F"/>
                          </a:solidFill>
                          <a:latin typeface="Arial"/>
                          <a:cs typeface="Arial"/>
                        </a:rPr>
                        <a:t>a</a:t>
                      </a:r>
                      <a:r>
                        <a:rPr sz="1300" b="1" spc="-5" dirty="0">
                          <a:solidFill>
                            <a:srgbClr val="001F5F"/>
                          </a:solidFill>
                          <a:latin typeface="Arial"/>
                          <a:cs typeface="Arial"/>
                        </a:rPr>
                        <a:t>b</a:t>
                      </a:r>
                      <a:r>
                        <a:rPr sz="1300" b="1" dirty="0">
                          <a:solidFill>
                            <a:srgbClr val="001F5F"/>
                          </a:solidFill>
                          <a:latin typeface="Arial"/>
                          <a:cs typeface="Arial"/>
                        </a:rPr>
                        <a:t>le  </a:t>
                      </a:r>
                      <a:r>
                        <a:rPr sz="1300" b="1" spc="-5" dirty="0">
                          <a:solidFill>
                            <a:srgbClr val="001F5F"/>
                          </a:solidFill>
                          <a:latin typeface="Arial"/>
                          <a:cs typeface="Arial"/>
                        </a:rPr>
                        <a:t>Funding</a:t>
                      </a:r>
                      <a:endParaRPr sz="1300">
                        <a:latin typeface="Arial"/>
                        <a:cs typeface="Arial"/>
                      </a:endParaRPr>
                    </a:p>
                  </a:txBody>
                  <a:tcPr marL="0" marR="0" marT="43339" marB="0">
                    <a:lnT w="12700">
                      <a:solidFill>
                        <a:srgbClr val="001F5F"/>
                      </a:solidFill>
                      <a:prstDash val="solid"/>
                    </a:lnT>
                    <a:lnB w="12700">
                      <a:solidFill>
                        <a:srgbClr val="001F5F"/>
                      </a:solidFill>
                      <a:prstDash val="solid"/>
                    </a:lnB>
                    <a:solidFill>
                      <a:srgbClr val="008000"/>
                    </a:solidFill>
                  </a:tcPr>
                </a:tc>
                <a:tc>
                  <a:txBody>
                    <a:bodyPr/>
                    <a:lstStyle/>
                    <a:p>
                      <a:pPr marL="403860" marR="197485" indent="-264160">
                        <a:lnSpc>
                          <a:spcPct val="100000"/>
                        </a:lnSpc>
                        <a:spcBef>
                          <a:spcPts val="325"/>
                        </a:spcBef>
                      </a:pPr>
                      <a:r>
                        <a:rPr sz="1300" b="1" dirty="0">
                          <a:solidFill>
                            <a:srgbClr val="001F5F"/>
                          </a:solidFill>
                          <a:latin typeface="Arial"/>
                          <a:cs typeface="Arial"/>
                        </a:rPr>
                        <a:t>Pr</a:t>
                      </a:r>
                      <a:r>
                        <a:rPr sz="1300" b="1" spc="-5" dirty="0">
                          <a:solidFill>
                            <a:srgbClr val="001F5F"/>
                          </a:solidFill>
                          <a:latin typeface="Arial"/>
                          <a:cs typeface="Arial"/>
                        </a:rPr>
                        <a:t>og</a:t>
                      </a:r>
                      <a:r>
                        <a:rPr sz="1300" b="1" dirty="0">
                          <a:solidFill>
                            <a:srgbClr val="001F5F"/>
                          </a:solidFill>
                          <a:latin typeface="Arial"/>
                          <a:cs typeface="Arial"/>
                        </a:rPr>
                        <a:t>rammi</a:t>
                      </a:r>
                      <a:r>
                        <a:rPr sz="1300" b="1" spc="-5" dirty="0">
                          <a:solidFill>
                            <a:srgbClr val="001F5F"/>
                          </a:solidFill>
                          <a:latin typeface="Arial"/>
                          <a:cs typeface="Arial"/>
                        </a:rPr>
                        <a:t>ng  Status</a:t>
                      </a:r>
                      <a:endParaRPr sz="1300">
                        <a:latin typeface="Arial"/>
                        <a:cs typeface="Arial"/>
                      </a:endParaRPr>
                    </a:p>
                  </a:txBody>
                  <a:tcPr marL="0" marR="0" marT="43339" marB="0">
                    <a:lnT w="12700">
                      <a:solidFill>
                        <a:srgbClr val="001F5F"/>
                      </a:solidFill>
                      <a:prstDash val="solid"/>
                    </a:lnT>
                    <a:lnB w="12700">
                      <a:solidFill>
                        <a:srgbClr val="001F5F"/>
                      </a:solidFill>
                      <a:prstDash val="solid"/>
                    </a:lnB>
                    <a:solidFill>
                      <a:srgbClr val="008000"/>
                    </a:solidFill>
                  </a:tcPr>
                </a:tc>
                <a:extLst>
                  <a:ext uri="{0D108BD9-81ED-4DB2-BD59-A6C34878D82A}">
                    <a16:rowId xmlns:a16="http://schemas.microsoft.com/office/drawing/2014/main" val="10000"/>
                  </a:ext>
                </a:extLst>
              </a:tr>
              <a:tr h="334042">
                <a:tc>
                  <a:txBody>
                    <a:bodyPr/>
                    <a:lstStyle/>
                    <a:p>
                      <a:pPr marL="269875">
                        <a:lnSpc>
                          <a:spcPct val="100000"/>
                        </a:lnSpc>
                        <a:spcBef>
                          <a:spcPts val="495"/>
                        </a:spcBef>
                      </a:pPr>
                      <a:r>
                        <a:rPr sz="1300" dirty="0">
                          <a:solidFill>
                            <a:srgbClr val="001F5F"/>
                          </a:solidFill>
                          <a:latin typeface="Arial"/>
                          <a:cs typeface="Arial"/>
                        </a:rPr>
                        <a:t>A</a:t>
                      </a:r>
                      <a:r>
                        <a:rPr sz="1300" spc="-70" dirty="0">
                          <a:solidFill>
                            <a:srgbClr val="001F5F"/>
                          </a:solidFill>
                          <a:latin typeface="Arial"/>
                          <a:cs typeface="Arial"/>
                        </a:rPr>
                        <a:t> </a:t>
                      </a:r>
                      <a:r>
                        <a:rPr sz="1300" spc="-5" dirty="0">
                          <a:solidFill>
                            <a:srgbClr val="001F5F"/>
                          </a:solidFill>
                          <a:latin typeface="Arial"/>
                          <a:cs typeface="Arial"/>
                        </a:rPr>
                        <a:t>(D</a:t>
                      </a:r>
                      <a:r>
                        <a:rPr sz="1300" dirty="0">
                          <a:solidFill>
                            <a:srgbClr val="001F5F"/>
                          </a:solidFill>
                          <a:latin typeface="Arial"/>
                          <a:cs typeface="Arial"/>
                        </a:rPr>
                        <a:t>1</a:t>
                      </a:r>
                      <a:r>
                        <a:rPr sz="1300" spc="5" dirty="0">
                          <a:solidFill>
                            <a:srgbClr val="001F5F"/>
                          </a:solidFill>
                          <a:latin typeface="Arial"/>
                          <a:cs typeface="Arial"/>
                        </a:rPr>
                        <a:t> </a:t>
                      </a:r>
                      <a:r>
                        <a:rPr sz="1300" dirty="0">
                          <a:solidFill>
                            <a:srgbClr val="001F5F"/>
                          </a:solidFill>
                          <a:latin typeface="Arial"/>
                          <a:cs typeface="Arial"/>
                        </a:rPr>
                        <a:t>&amp;</a:t>
                      </a:r>
                      <a:r>
                        <a:rPr sz="1300" spc="5" dirty="0">
                          <a:solidFill>
                            <a:srgbClr val="001F5F"/>
                          </a:solidFill>
                          <a:latin typeface="Arial"/>
                          <a:cs typeface="Arial"/>
                        </a:rPr>
                        <a:t> </a:t>
                      </a:r>
                      <a:r>
                        <a:rPr sz="1300" spc="-5" dirty="0">
                          <a:solidFill>
                            <a:srgbClr val="001F5F"/>
                          </a:solidFill>
                          <a:latin typeface="Arial"/>
                          <a:cs typeface="Arial"/>
                        </a:rPr>
                        <a:t>D</a:t>
                      </a:r>
                      <a:r>
                        <a:rPr sz="1300" dirty="0">
                          <a:solidFill>
                            <a:srgbClr val="001F5F"/>
                          </a:solidFill>
                          <a:latin typeface="Arial"/>
                          <a:cs typeface="Arial"/>
                        </a:rPr>
                        <a:t>4)</a:t>
                      </a:r>
                      <a:endParaRPr sz="1300">
                        <a:latin typeface="Arial"/>
                        <a:cs typeface="Arial"/>
                      </a:endParaRPr>
                    </a:p>
                  </a:txBody>
                  <a:tcPr marL="0" marR="0" marT="66008" marB="0">
                    <a:lnL w="12700">
                      <a:solidFill>
                        <a:srgbClr val="001F5F"/>
                      </a:solidFill>
                      <a:prstDash val="solid"/>
                    </a:lnL>
                    <a:lnT w="12700">
                      <a:solidFill>
                        <a:srgbClr val="001F5F"/>
                      </a:solidFill>
                      <a:prstDash val="solid"/>
                    </a:lnT>
                    <a:lnB w="12700">
                      <a:solidFill>
                        <a:srgbClr val="FFFFFF"/>
                      </a:solidFill>
                      <a:prstDash val="solid"/>
                    </a:lnB>
                    <a:solidFill>
                      <a:srgbClr val="008000"/>
                    </a:solidFill>
                  </a:tcPr>
                </a:tc>
                <a:tc>
                  <a:txBody>
                    <a:bodyPr/>
                    <a:lstStyle/>
                    <a:p>
                      <a:pPr marR="7620" algn="ctr">
                        <a:lnSpc>
                          <a:spcPct val="100000"/>
                        </a:lnSpc>
                        <a:spcBef>
                          <a:spcPts val="560"/>
                        </a:spcBef>
                      </a:pPr>
                      <a:r>
                        <a:rPr sz="1300" spc="-5" dirty="0">
                          <a:solidFill>
                            <a:srgbClr val="001F5F"/>
                          </a:solidFill>
                          <a:latin typeface="Arial"/>
                          <a:cs typeface="Arial"/>
                        </a:rPr>
                        <a:t>$588.8M</a:t>
                      </a:r>
                      <a:endParaRPr sz="1300">
                        <a:latin typeface="Arial"/>
                        <a:cs typeface="Arial"/>
                      </a:endParaRPr>
                    </a:p>
                  </a:txBody>
                  <a:tcPr marL="0" marR="0" marT="74676" marB="0">
                    <a:lnT w="12700">
                      <a:solidFill>
                        <a:srgbClr val="001F5F"/>
                      </a:solidFill>
                      <a:prstDash val="solid"/>
                    </a:lnT>
                    <a:lnB w="12700">
                      <a:solidFill>
                        <a:srgbClr val="FFFFFF"/>
                      </a:solidFill>
                      <a:prstDash val="solid"/>
                    </a:lnB>
                    <a:solidFill>
                      <a:srgbClr val="008000"/>
                    </a:solidFill>
                  </a:tcPr>
                </a:tc>
                <a:tc>
                  <a:txBody>
                    <a:bodyPr/>
                    <a:lstStyle/>
                    <a:p>
                      <a:pPr marR="54610" algn="ctr">
                        <a:lnSpc>
                          <a:spcPct val="100000"/>
                        </a:lnSpc>
                        <a:spcBef>
                          <a:spcPts val="560"/>
                        </a:spcBef>
                      </a:pPr>
                      <a:r>
                        <a:rPr sz="1300" spc="-5" dirty="0">
                          <a:solidFill>
                            <a:srgbClr val="001F5F"/>
                          </a:solidFill>
                          <a:latin typeface="Arial"/>
                          <a:cs typeface="Arial"/>
                        </a:rPr>
                        <a:t>$518.0M</a:t>
                      </a:r>
                      <a:r>
                        <a:rPr sz="1300" spc="-60" dirty="0">
                          <a:solidFill>
                            <a:srgbClr val="001F5F"/>
                          </a:solidFill>
                          <a:latin typeface="Arial"/>
                          <a:cs typeface="Arial"/>
                        </a:rPr>
                        <a:t> </a:t>
                      </a:r>
                      <a:r>
                        <a:rPr sz="1300" spc="-5" dirty="0">
                          <a:solidFill>
                            <a:srgbClr val="001F5F"/>
                          </a:solidFill>
                          <a:latin typeface="Arial"/>
                          <a:cs typeface="Arial"/>
                        </a:rPr>
                        <a:t>Over</a:t>
                      </a:r>
                      <a:endParaRPr sz="1300">
                        <a:latin typeface="Arial"/>
                        <a:cs typeface="Arial"/>
                      </a:endParaRPr>
                    </a:p>
                  </a:txBody>
                  <a:tcPr marL="0" marR="0" marT="74676" marB="0">
                    <a:lnT w="12700">
                      <a:solidFill>
                        <a:srgbClr val="001F5F"/>
                      </a:solidFill>
                      <a:prstDash val="solid"/>
                    </a:lnT>
                    <a:lnB w="12700">
                      <a:solidFill>
                        <a:srgbClr val="FFFFFF"/>
                      </a:solidFill>
                      <a:prstDash val="solid"/>
                    </a:lnB>
                    <a:solidFill>
                      <a:srgbClr val="008000"/>
                    </a:solidFill>
                  </a:tcPr>
                </a:tc>
                <a:extLst>
                  <a:ext uri="{0D108BD9-81ED-4DB2-BD59-A6C34878D82A}">
                    <a16:rowId xmlns:a16="http://schemas.microsoft.com/office/drawing/2014/main" val="10001"/>
                  </a:ext>
                </a:extLst>
              </a:tr>
              <a:tr h="334042">
                <a:tc>
                  <a:txBody>
                    <a:bodyPr/>
                    <a:lstStyle/>
                    <a:p>
                      <a:pPr marL="265430">
                        <a:lnSpc>
                          <a:spcPct val="100000"/>
                        </a:lnSpc>
                        <a:spcBef>
                          <a:spcPts val="495"/>
                        </a:spcBef>
                      </a:pPr>
                      <a:r>
                        <a:rPr sz="1300" dirty="0">
                          <a:solidFill>
                            <a:srgbClr val="001F5F"/>
                          </a:solidFill>
                          <a:latin typeface="Arial"/>
                          <a:cs typeface="Arial"/>
                        </a:rPr>
                        <a:t>B</a:t>
                      </a:r>
                      <a:r>
                        <a:rPr sz="1300" spc="-20" dirty="0">
                          <a:solidFill>
                            <a:srgbClr val="001F5F"/>
                          </a:solidFill>
                          <a:latin typeface="Arial"/>
                          <a:cs typeface="Arial"/>
                        </a:rPr>
                        <a:t> </a:t>
                      </a:r>
                      <a:r>
                        <a:rPr sz="1300" spc="-5" dirty="0">
                          <a:solidFill>
                            <a:srgbClr val="001F5F"/>
                          </a:solidFill>
                          <a:latin typeface="Arial"/>
                          <a:cs typeface="Arial"/>
                        </a:rPr>
                        <a:t>(D2</a:t>
                      </a:r>
                      <a:r>
                        <a:rPr sz="1300" spc="-25" dirty="0">
                          <a:solidFill>
                            <a:srgbClr val="001F5F"/>
                          </a:solidFill>
                          <a:latin typeface="Arial"/>
                          <a:cs typeface="Arial"/>
                        </a:rPr>
                        <a:t> </a:t>
                      </a:r>
                      <a:r>
                        <a:rPr sz="1300" dirty="0">
                          <a:solidFill>
                            <a:srgbClr val="001F5F"/>
                          </a:solidFill>
                          <a:latin typeface="Arial"/>
                          <a:cs typeface="Arial"/>
                        </a:rPr>
                        <a:t>&amp;</a:t>
                      </a:r>
                      <a:r>
                        <a:rPr sz="1300" spc="-15" dirty="0">
                          <a:solidFill>
                            <a:srgbClr val="001F5F"/>
                          </a:solidFill>
                          <a:latin typeface="Arial"/>
                          <a:cs typeface="Arial"/>
                        </a:rPr>
                        <a:t> </a:t>
                      </a:r>
                      <a:r>
                        <a:rPr sz="1300" spc="-5" dirty="0">
                          <a:solidFill>
                            <a:srgbClr val="001F5F"/>
                          </a:solidFill>
                          <a:latin typeface="Arial"/>
                          <a:cs typeface="Arial"/>
                        </a:rPr>
                        <a:t>D3)</a:t>
                      </a:r>
                      <a:endParaRPr sz="1300">
                        <a:latin typeface="Arial"/>
                        <a:cs typeface="Arial"/>
                      </a:endParaRPr>
                    </a:p>
                  </a:txBody>
                  <a:tcPr marL="0" marR="0" marT="66008" marB="0">
                    <a:lnL w="12700">
                      <a:solidFill>
                        <a:srgbClr val="001F5F"/>
                      </a:solidFill>
                      <a:prstDash val="solid"/>
                    </a:lnL>
                    <a:lnT w="12700">
                      <a:solidFill>
                        <a:srgbClr val="FFFFFF"/>
                      </a:solidFill>
                      <a:prstDash val="solid"/>
                    </a:lnT>
                    <a:lnB w="12700">
                      <a:solidFill>
                        <a:srgbClr val="FFFFFF"/>
                      </a:solidFill>
                      <a:prstDash val="solid"/>
                    </a:lnB>
                    <a:solidFill>
                      <a:srgbClr val="008000"/>
                    </a:solidFill>
                  </a:tcPr>
                </a:tc>
                <a:tc>
                  <a:txBody>
                    <a:bodyPr/>
                    <a:lstStyle/>
                    <a:p>
                      <a:pPr marR="7620" algn="ctr">
                        <a:lnSpc>
                          <a:spcPct val="100000"/>
                        </a:lnSpc>
                        <a:spcBef>
                          <a:spcPts val="560"/>
                        </a:spcBef>
                      </a:pPr>
                      <a:r>
                        <a:rPr sz="1300" spc="-5" dirty="0">
                          <a:solidFill>
                            <a:srgbClr val="001F5F"/>
                          </a:solidFill>
                          <a:latin typeface="Arial"/>
                          <a:cs typeface="Arial"/>
                        </a:rPr>
                        <a:t>$855.1M</a:t>
                      </a:r>
                      <a:endParaRPr sz="1300">
                        <a:latin typeface="Arial"/>
                        <a:cs typeface="Arial"/>
                      </a:endParaRPr>
                    </a:p>
                  </a:txBody>
                  <a:tcPr marL="0" marR="0" marT="74676" marB="0">
                    <a:lnT w="12700">
                      <a:solidFill>
                        <a:srgbClr val="FFFFFF"/>
                      </a:solidFill>
                      <a:prstDash val="solid"/>
                    </a:lnT>
                    <a:lnB w="12700">
                      <a:solidFill>
                        <a:srgbClr val="FFFFFF"/>
                      </a:solidFill>
                      <a:prstDash val="solid"/>
                    </a:lnB>
                    <a:solidFill>
                      <a:srgbClr val="008000"/>
                    </a:solidFill>
                  </a:tcPr>
                </a:tc>
                <a:tc>
                  <a:txBody>
                    <a:bodyPr/>
                    <a:lstStyle/>
                    <a:p>
                      <a:pPr marR="55244" algn="ctr">
                        <a:lnSpc>
                          <a:spcPct val="100000"/>
                        </a:lnSpc>
                        <a:spcBef>
                          <a:spcPts val="560"/>
                        </a:spcBef>
                      </a:pPr>
                      <a:r>
                        <a:rPr sz="1300" spc="-5" dirty="0">
                          <a:solidFill>
                            <a:srgbClr val="001F5F"/>
                          </a:solidFill>
                          <a:latin typeface="Arial"/>
                          <a:cs typeface="Arial"/>
                        </a:rPr>
                        <a:t>$540.4M</a:t>
                      </a:r>
                      <a:r>
                        <a:rPr sz="1300" spc="-60" dirty="0">
                          <a:solidFill>
                            <a:srgbClr val="001F5F"/>
                          </a:solidFill>
                          <a:latin typeface="Arial"/>
                          <a:cs typeface="Arial"/>
                        </a:rPr>
                        <a:t> </a:t>
                      </a:r>
                      <a:r>
                        <a:rPr sz="1300" spc="-5" dirty="0">
                          <a:solidFill>
                            <a:srgbClr val="001F5F"/>
                          </a:solidFill>
                          <a:latin typeface="Arial"/>
                          <a:cs typeface="Arial"/>
                        </a:rPr>
                        <a:t>Over</a:t>
                      </a:r>
                      <a:endParaRPr sz="1300">
                        <a:latin typeface="Arial"/>
                        <a:cs typeface="Arial"/>
                      </a:endParaRPr>
                    </a:p>
                  </a:txBody>
                  <a:tcPr marL="0" marR="0" marT="74676" marB="0">
                    <a:lnT w="12700">
                      <a:solidFill>
                        <a:srgbClr val="FFFFFF"/>
                      </a:solidFill>
                      <a:prstDash val="solid"/>
                    </a:lnT>
                    <a:lnB w="12700">
                      <a:solidFill>
                        <a:srgbClr val="FFFFFF"/>
                      </a:solidFill>
                      <a:prstDash val="solid"/>
                    </a:lnB>
                    <a:solidFill>
                      <a:srgbClr val="008000"/>
                    </a:solidFill>
                  </a:tcPr>
                </a:tc>
                <a:extLst>
                  <a:ext uri="{0D108BD9-81ED-4DB2-BD59-A6C34878D82A}">
                    <a16:rowId xmlns:a16="http://schemas.microsoft.com/office/drawing/2014/main" val="10002"/>
                  </a:ext>
                </a:extLst>
              </a:tr>
              <a:tr h="334042">
                <a:tc>
                  <a:txBody>
                    <a:bodyPr/>
                    <a:lstStyle/>
                    <a:p>
                      <a:pPr marL="262255">
                        <a:lnSpc>
                          <a:spcPct val="100000"/>
                        </a:lnSpc>
                        <a:spcBef>
                          <a:spcPts val="495"/>
                        </a:spcBef>
                      </a:pPr>
                      <a:r>
                        <a:rPr sz="1300" dirty="0">
                          <a:solidFill>
                            <a:srgbClr val="001F5F"/>
                          </a:solidFill>
                          <a:latin typeface="Arial"/>
                          <a:cs typeface="Arial"/>
                        </a:rPr>
                        <a:t>C</a:t>
                      </a:r>
                      <a:r>
                        <a:rPr sz="1300" spc="-30" dirty="0">
                          <a:solidFill>
                            <a:srgbClr val="001F5F"/>
                          </a:solidFill>
                          <a:latin typeface="Arial"/>
                          <a:cs typeface="Arial"/>
                        </a:rPr>
                        <a:t> </a:t>
                      </a:r>
                      <a:r>
                        <a:rPr sz="1300" spc="-5" dirty="0">
                          <a:solidFill>
                            <a:srgbClr val="001F5F"/>
                          </a:solidFill>
                          <a:latin typeface="Arial"/>
                          <a:cs typeface="Arial"/>
                        </a:rPr>
                        <a:t>(D5</a:t>
                      </a:r>
                      <a:r>
                        <a:rPr sz="1300" spc="-15" dirty="0">
                          <a:solidFill>
                            <a:srgbClr val="001F5F"/>
                          </a:solidFill>
                          <a:latin typeface="Arial"/>
                          <a:cs typeface="Arial"/>
                        </a:rPr>
                        <a:t> </a:t>
                      </a:r>
                      <a:r>
                        <a:rPr sz="1300" dirty="0">
                          <a:solidFill>
                            <a:srgbClr val="001F5F"/>
                          </a:solidFill>
                          <a:latin typeface="Arial"/>
                          <a:cs typeface="Arial"/>
                        </a:rPr>
                        <a:t>&amp;</a:t>
                      </a:r>
                      <a:r>
                        <a:rPr sz="1300" spc="-30" dirty="0">
                          <a:solidFill>
                            <a:srgbClr val="001F5F"/>
                          </a:solidFill>
                          <a:latin typeface="Arial"/>
                          <a:cs typeface="Arial"/>
                        </a:rPr>
                        <a:t> </a:t>
                      </a:r>
                      <a:r>
                        <a:rPr sz="1300" spc="-5" dirty="0">
                          <a:solidFill>
                            <a:srgbClr val="001F5F"/>
                          </a:solidFill>
                          <a:latin typeface="Arial"/>
                          <a:cs typeface="Arial"/>
                        </a:rPr>
                        <a:t>D6)</a:t>
                      </a:r>
                      <a:endParaRPr sz="1300">
                        <a:latin typeface="Arial"/>
                        <a:cs typeface="Arial"/>
                      </a:endParaRPr>
                    </a:p>
                  </a:txBody>
                  <a:tcPr marL="0" marR="0" marT="66008" marB="0">
                    <a:lnL w="12700">
                      <a:solidFill>
                        <a:srgbClr val="001F5F"/>
                      </a:solidFill>
                      <a:prstDash val="solid"/>
                    </a:lnL>
                    <a:lnT w="12700">
                      <a:solidFill>
                        <a:srgbClr val="FFFFFF"/>
                      </a:solidFill>
                      <a:prstDash val="solid"/>
                    </a:lnT>
                    <a:lnB w="12700">
                      <a:solidFill>
                        <a:srgbClr val="FFFFFF"/>
                      </a:solidFill>
                      <a:prstDash val="solid"/>
                    </a:lnB>
                    <a:solidFill>
                      <a:srgbClr val="008000"/>
                    </a:solidFill>
                  </a:tcPr>
                </a:tc>
                <a:tc>
                  <a:txBody>
                    <a:bodyPr/>
                    <a:lstStyle/>
                    <a:p>
                      <a:pPr marR="6350" algn="ctr">
                        <a:lnSpc>
                          <a:spcPct val="100000"/>
                        </a:lnSpc>
                        <a:spcBef>
                          <a:spcPts val="560"/>
                        </a:spcBef>
                      </a:pPr>
                      <a:r>
                        <a:rPr sz="1300" dirty="0">
                          <a:solidFill>
                            <a:srgbClr val="001F5F"/>
                          </a:solidFill>
                          <a:latin typeface="Arial"/>
                          <a:cs typeface="Arial"/>
                        </a:rPr>
                        <a:t>$1.56B</a:t>
                      </a:r>
                      <a:endParaRPr sz="1300">
                        <a:latin typeface="Arial"/>
                        <a:cs typeface="Arial"/>
                      </a:endParaRPr>
                    </a:p>
                  </a:txBody>
                  <a:tcPr marL="0" marR="0" marT="74676" marB="0">
                    <a:lnT w="12700">
                      <a:solidFill>
                        <a:srgbClr val="FFFFFF"/>
                      </a:solidFill>
                      <a:prstDash val="solid"/>
                    </a:lnT>
                    <a:lnB w="12700">
                      <a:solidFill>
                        <a:srgbClr val="FFFFFF"/>
                      </a:solidFill>
                      <a:prstDash val="solid"/>
                    </a:lnB>
                    <a:solidFill>
                      <a:srgbClr val="008000"/>
                    </a:solidFill>
                  </a:tcPr>
                </a:tc>
                <a:tc>
                  <a:txBody>
                    <a:bodyPr/>
                    <a:lstStyle/>
                    <a:p>
                      <a:pPr marR="55244" algn="ctr">
                        <a:lnSpc>
                          <a:spcPct val="100000"/>
                        </a:lnSpc>
                        <a:spcBef>
                          <a:spcPts val="560"/>
                        </a:spcBef>
                      </a:pPr>
                      <a:r>
                        <a:rPr sz="1300" spc="-5" dirty="0">
                          <a:solidFill>
                            <a:srgbClr val="001F5F"/>
                          </a:solidFill>
                          <a:latin typeface="Arial"/>
                          <a:cs typeface="Arial"/>
                        </a:rPr>
                        <a:t>$183.5M</a:t>
                      </a:r>
                      <a:r>
                        <a:rPr sz="1300" spc="-60" dirty="0">
                          <a:solidFill>
                            <a:srgbClr val="001F5F"/>
                          </a:solidFill>
                          <a:latin typeface="Arial"/>
                          <a:cs typeface="Arial"/>
                        </a:rPr>
                        <a:t> </a:t>
                      </a:r>
                      <a:r>
                        <a:rPr sz="1300" spc="-5" dirty="0">
                          <a:solidFill>
                            <a:srgbClr val="001F5F"/>
                          </a:solidFill>
                          <a:latin typeface="Arial"/>
                          <a:cs typeface="Arial"/>
                        </a:rPr>
                        <a:t>Over</a:t>
                      </a:r>
                      <a:endParaRPr sz="1300">
                        <a:latin typeface="Arial"/>
                        <a:cs typeface="Arial"/>
                      </a:endParaRPr>
                    </a:p>
                  </a:txBody>
                  <a:tcPr marL="0" marR="0" marT="74676" marB="0">
                    <a:lnT w="12700">
                      <a:solidFill>
                        <a:srgbClr val="FFFFFF"/>
                      </a:solidFill>
                      <a:prstDash val="solid"/>
                    </a:lnT>
                    <a:lnB w="12700">
                      <a:solidFill>
                        <a:srgbClr val="FFFFFF"/>
                      </a:solidFill>
                      <a:prstDash val="solid"/>
                    </a:lnB>
                    <a:solidFill>
                      <a:srgbClr val="008000"/>
                    </a:solidFill>
                  </a:tcPr>
                </a:tc>
                <a:extLst>
                  <a:ext uri="{0D108BD9-81ED-4DB2-BD59-A6C34878D82A}">
                    <a16:rowId xmlns:a16="http://schemas.microsoft.com/office/drawing/2014/main" val="10003"/>
                  </a:ext>
                </a:extLst>
              </a:tr>
              <a:tr h="334042">
                <a:tc>
                  <a:txBody>
                    <a:bodyPr/>
                    <a:lstStyle/>
                    <a:p>
                      <a:pPr marL="262255">
                        <a:lnSpc>
                          <a:spcPct val="100000"/>
                        </a:lnSpc>
                        <a:spcBef>
                          <a:spcPts val="495"/>
                        </a:spcBef>
                      </a:pPr>
                      <a:r>
                        <a:rPr sz="1300" dirty="0">
                          <a:solidFill>
                            <a:srgbClr val="001F5F"/>
                          </a:solidFill>
                          <a:latin typeface="Arial"/>
                          <a:cs typeface="Arial"/>
                        </a:rPr>
                        <a:t>D</a:t>
                      </a:r>
                      <a:r>
                        <a:rPr sz="1300" spc="-30" dirty="0">
                          <a:solidFill>
                            <a:srgbClr val="001F5F"/>
                          </a:solidFill>
                          <a:latin typeface="Arial"/>
                          <a:cs typeface="Arial"/>
                        </a:rPr>
                        <a:t> </a:t>
                      </a:r>
                      <a:r>
                        <a:rPr sz="1300" spc="-5" dirty="0">
                          <a:solidFill>
                            <a:srgbClr val="001F5F"/>
                          </a:solidFill>
                          <a:latin typeface="Arial"/>
                          <a:cs typeface="Arial"/>
                        </a:rPr>
                        <a:t>(D7</a:t>
                      </a:r>
                      <a:r>
                        <a:rPr sz="1300" spc="-15" dirty="0">
                          <a:solidFill>
                            <a:srgbClr val="001F5F"/>
                          </a:solidFill>
                          <a:latin typeface="Arial"/>
                          <a:cs typeface="Arial"/>
                        </a:rPr>
                        <a:t> </a:t>
                      </a:r>
                      <a:r>
                        <a:rPr sz="1300" dirty="0">
                          <a:solidFill>
                            <a:srgbClr val="001F5F"/>
                          </a:solidFill>
                          <a:latin typeface="Arial"/>
                          <a:cs typeface="Arial"/>
                        </a:rPr>
                        <a:t>&amp;</a:t>
                      </a:r>
                      <a:r>
                        <a:rPr sz="1300" spc="-30" dirty="0">
                          <a:solidFill>
                            <a:srgbClr val="001F5F"/>
                          </a:solidFill>
                          <a:latin typeface="Arial"/>
                          <a:cs typeface="Arial"/>
                        </a:rPr>
                        <a:t> </a:t>
                      </a:r>
                      <a:r>
                        <a:rPr sz="1300" spc="-5" dirty="0">
                          <a:solidFill>
                            <a:srgbClr val="001F5F"/>
                          </a:solidFill>
                          <a:latin typeface="Arial"/>
                          <a:cs typeface="Arial"/>
                        </a:rPr>
                        <a:t>D9)</a:t>
                      </a:r>
                      <a:endParaRPr sz="1300">
                        <a:latin typeface="Arial"/>
                        <a:cs typeface="Arial"/>
                      </a:endParaRPr>
                    </a:p>
                  </a:txBody>
                  <a:tcPr marL="0" marR="0" marT="66008" marB="0">
                    <a:lnL w="12700">
                      <a:solidFill>
                        <a:srgbClr val="001F5F"/>
                      </a:solidFill>
                      <a:prstDash val="solid"/>
                    </a:lnL>
                    <a:lnT w="12700">
                      <a:solidFill>
                        <a:srgbClr val="FFFFFF"/>
                      </a:solidFill>
                      <a:prstDash val="solid"/>
                    </a:lnT>
                    <a:lnB w="12700">
                      <a:solidFill>
                        <a:srgbClr val="FFFFFF"/>
                      </a:solidFill>
                      <a:prstDash val="solid"/>
                    </a:lnB>
                    <a:solidFill>
                      <a:srgbClr val="008000"/>
                    </a:solidFill>
                  </a:tcPr>
                </a:tc>
                <a:tc>
                  <a:txBody>
                    <a:bodyPr/>
                    <a:lstStyle/>
                    <a:p>
                      <a:pPr marR="6350" algn="ctr">
                        <a:lnSpc>
                          <a:spcPct val="100000"/>
                        </a:lnSpc>
                        <a:spcBef>
                          <a:spcPts val="560"/>
                        </a:spcBef>
                      </a:pPr>
                      <a:r>
                        <a:rPr sz="1300" dirty="0">
                          <a:solidFill>
                            <a:srgbClr val="001F5F"/>
                          </a:solidFill>
                          <a:latin typeface="Arial"/>
                          <a:cs typeface="Arial"/>
                        </a:rPr>
                        <a:t>$1.17B</a:t>
                      </a:r>
                      <a:endParaRPr sz="1300">
                        <a:latin typeface="Arial"/>
                        <a:cs typeface="Arial"/>
                      </a:endParaRPr>
                    </a:p>
                  </a:txBody>
                  <a:tcPr marL="0" marR="0" marT="74676" marB="0">
                    <a:lnT w="12700">
                      <a:solidFill>
                        <a:srgbClr val="FFFFFF"/>
                      </a:solidFill>
                      <a:prstDash val="solid"/>
                    </a:lnT>
                    <a:lnB w="12700">
                      <a:solidFill>
                        <a:srgbClr val="FFFFFF"/>
                      </a:solidFill>
                      <a:prstDash val="solid"/>
                    </a:lnB>
                    <a:solidFill>
                      <a:srgbClr val="008000"/>
                    </a:solidFill>
                  </a:tcPr>
                </a:tc>
                <a:tc>
                  <a:txBody>
                    <a:bodyPr/>
                    <a:lstStyle/>
                    <a:p>
                      <a:pPr marR="55244" algn="ctr">
                        <a:lnSpc>
                          <a:spcPct val="100000"/>
                        </a:lnSpc>
                        <a:spcBef>
                          <a:spcPts val="560"/>
                        </a:spcBef>
                      </a:pPr>
                      <a:r>
                        <a:rPr sz="1300" spc="-5" dirty="0">
                          <a:solidFill>
                            <a:srgbClr val="001F5F"/>
                          </a:solidFill>
                          <a:latin typeface="Arial"/>
                          <a:cs typeface="Arial"/>
                        </a:rPr>
                        <a:t>$538.8M</a:t>
                      </a:r>
                      <a:r>
                        <a:rPr sz="1300" spc="-60" dirty="0">
                          <a:solidFill>
                            <a:srgbClr val="001F5F"/>
                          </a:solidFill>
                          <a:latin typeface="Arial"/>
                          <a:cs typeface="Arial"/>
                        </a:rPr>
                        <a:t> </a:t>
                      </a:r>
                      <a:r>
                        <a:rPr sz="1300" spc="-5" dirty="0">
                          <a:solidFill>
                            <a:srgbClr val="001F5F"/>
                          </a:solidFill>
                          <a:latin typeface="Arial"/>
                          <a:cs typeface="Arial"/>
                        </a:rPr>
                        <a:t>Over</a:t>
                      </a:r>
                      <a:endParaRPr sz="1300">
                        <a:latin typeface="Arial"/>
                        <a:cs typeface="Arial"/>
                      </a:endParaRPr>
                    </a:p>
                  </a:txBody>
                  <a:tcPr marL="0" marR="0" marT="74676" marB="0">
                    <a:lnT w="12700">
                      <a:solidFill>
                        <a:srgbClr val="FFFFFF"/>
                      </a:solidFill>
                      <a:prstDash val="solid"/>
                    </a:lnT>
                    <a:lnB w="12700">
                      <a:solidFill>
                        <a:srgbClr val="FFFFFF"/>
                      </a:solidFill>
                      <a:prstDash val="solid"/>
                    </a:lnB>
                    <a:solidFill>
                      <a:srgbClr val="008000"/>
                    </a:solidFill>
                  </a:tcPr>
                </a:tc>
                <a:extLst>
                  <a:ext uri="{0D108BD9-81ED-4DB2-BD59-A6C34878D82A}">
                    <a16:rowId xmlns:a16="http://schemas.microsoft.com/office/drawing/2014/main" val="10004"/>
                  </a:ext>
                </a:extLst>
              </a:tr>
              <a:tr h="334042">
                <a:tc>
                  <a:txBody>
                    <a:bodyPr/>
                    <a:lstStyle/>
                    <a:p>
                      <a:pPr marL="222885">
                        <a:lnSpc>
                          <a:spcPct val="100000"/>
                        </a:lnSpc>
                        <a:spcBef>
                          <a:spcPts val="495"/>
                        </a:spcBef>
                      </a:pPr>
                      <a:r>
                        <a:rPr sz="1300" dirty="0">
                          <a:solidFill>
                            <a:srgbClr val="001F5F"/>
                          </a:solidFill>
                          <a:latin typeface="Arial"/>
                          <a:cs typeface="Arial"/>
                        </a:rPr>
                        <a:t>E</a:t>
                      </a:r>
                      <a:r>
                        <a:rPr sz="1300" spc="-15" dirty="0">
                          <a:solidFill>
                            <a:srgbClr val="001F5F"/>
                          </a:solidFill>
                          <a:latin typeface="Arial"/>
                          <a:cs typeface="Arial"/>
                        </a:rPr>
                        <a:t> </a:t>
                      </a:r>
                      <a:r>
                        <a:rPr sz="1300" spc="-5" dirty="0">
                          <a:solidFill>
                            <a:srgbClr val="001F5F"/>
                          </a:solidFill>
                          <a:latin typeface="Arial"/>
                          <a:cs typeface="Arial"/>
                        </a:rPr>
                        <a:t>(D8</a:t>
                      </a:r>
                      <a:r>
                        <a:rPr sz="1300" spc="-25" dirty="0">
                          <a:solidFill>
                            <a:srgbClr val="001F5F"/>
                          </a:solidFill>
                          <a:latin typeface="Arial"/>
                          <a:cs typeface="Arial"/>
                        </a:rPr>
                        <a:t> </a:t>
                      </a:r>
                      <a:r>
                        <a:rPr sz="1300" dirty="0">
                          <a:solidFill>
                            <a:srgbClr val="001F5F"/>
                          </a:solidFill>
                          <a:latin typeface="Arial"/>
                          <a:cs typeface="Arial"/>
                        </a:rPr>
                        <a:t>&amp;</a:t>
                      </a:r>
                      <a:r>
                        <a:rPr sz="1300" spc="-15" dirty="0">
                          <a:solidFill>
                            <a:srgbClr val="001F5F"/>
                          </a:solidFill>
                          <a:latin typeface="Arial"/>
                          <a:cs typeface="Arial"/>
                        </a:rPr>
                        <a:t> </a:t>
                      </a:r>
                      <a:r>
                        <a:rPr sz="1300" spc="-5" dirty="0">
                          <a:solidFill>
                            <a:srgbClr val="001F5F"/>
                          </a:solidFill>
                          <a:latin typeface="Arial"/>
                          <a:cs typeface="Arial"/>
                        </a:rPr>
                        <a:t>D10)</a:t>
                      </a:r>
                      <a:endParaRPr sz="1300">
                        <a:latin typeface="Arial"/>
                        <a:cs typeface="Arial"/>
                      </a:endParaRPr>
                    </a:p>
                  </a:txBody>
                  <a:tcPr marL="0" marR="0" marT="66008" marB="0">
                    <a:lnL w="12700">
                      <a:solidFill>
                        <a:srgbClr val="001F5F"/>
                      </a:solidFill>
                      <a:prstDash val="solid"/>
                    </a:lnL>
                    <a:lnT w="12700">
                      <a:solidFill>
                        <a:srgbClr val="FFFFFF"/>
                      </a:solidFill>
                      <a:prstDash val="solid"/>
                    </a:lnT>
                    <a:lnB w="12700">
                      <a:solidFill>
                        <a:srgbClr val="FFFFFF"/>
                      </a:solidFill>
                      <a:prstDash val="solid"/>
                    </a:lnB>
                    <a:solidFill>
                      <a:srgbClr val="008000"/>
                    </a:solidFill>
                  </a:tcPr>
                </a:tc>
                <a:tc>
                  <a:txBody>
                    <a:bodyPr/>
                    <a:lstStyle/>
                    <a:p>
                      <a:pPr marR="6350" algn="ctr">
                        <a:lnSpc>
                          <a:spcPct val="100000"/>
                        </a:lnSpc>
                        <a:spcBef>
                          <a:spcPts val="560"/>
                        </a:spcBef>
                      </a:pPr>
                      <a:r>
                        <a:rPr sz="1300" dirty="0">
                          <a:solidFill>
                            <a:srgbClr val="001F5F"/>
                          </a:solidFill>
                          <a:latin typeface="Arial"/>
                          <a:cs typeface="Arial"/>
                        </a:rPr>
                        <a:t>$1.46B</a:t>
                      </a:r>
                      <a:endParaRPr sz="1300">
                        <a:latin typeface="Arial"/>
                        <a:cs typeface="Arial"/>
                      </a:endParaRPr>
                    </a:p>
                  </a:txBody>
                  <a:tcPr marL="0" marR="0" marT="74676" marB="0">
                    <a:lnT w="12700">
                      <a:solidFill>
                        <a:srgbClr val="FFFFFF"/>
                      </a:solidFill>
                      <a:prstDash val="solid"/>
                    </a:lnT>
                    <a:lnB w="12700">
                      <a:solidFill>
                        <a:srgbClr val="FFFFFF"/>
                      </a:solidFill>
                      <a:prstDash val="solid"/>
                    </a:lnB>
                    <a:solidFill>
                      <a:srgbClr val="008000"/>
                    </a:solidFill>
                  </a:tcPr>
                </a:tc>
                <a:tc>
                  <a:txBody>
                    <a:bodyPr/>
                    <a:lstStyle/>
                    <a:p>
                      <a:pPr marR="55244" algn="ctr">
                        <a:lnSpc>
                          <a:spcPct val="100000"/>
                        </a:lnSpc>
                        <a:spcBef>
                          <a:spcPts val="560"/>
                        </a:spcBef>
                      </a:pPr>
                      <a:r>
                        <a:rPr sz="1300" spc="-5" dirty="0">
                          <a:solidFill>
                            <a:srgbClr val="001F5F"/>
                          </a:solidFill>
                          <a:latin typeface="Arial"/>
                          <a:cs typeface="Arial"/>
                        </a:rPr>
                        <a:t>$492.9M</a:t>
                      </a:r>
                      <a:r>
                        <a:rPr sz="1300" spc="-60" dirty="0">
                          <a:solidFill>
                            <a:srgbClr val="001F5F"/>
                          </a:solidFill>
                          <a:latin typeface="Arial"/>
                          <a:cs typeface="Arial"/>
                        </a:rPr>
                        <a:t> </a:t>
                      </a:r>
                      <a:r>
                        <a:rPr sz="1300" spc="-5" dirty="0">
                          <a:solidFill>
                            <a:srgbClr val="001F5F"/>
                          </a:solidFill>
                          <a:latin typeface="Arial"/>
                          <a:cs typeface="Arial"/>
                        </a:rPr>
                        <a:t>Over</a:t>
                      </a:r>
                      <a:endParaRPr sz="1300">
                        <a:latin typeface="Arial"/>
                        <a:cs typeface="Arial"/>
                      </a:endParaRPr>
                    </a:p>
                  </a:txBody>
                  <a:tcPr marL="0" marR="0" marT="74676" marB="0">
                    <a:lnT w="12700">
                      <a:solidFill>
                        <a:srgbClr val="FFFFFF"/>
                      </a:solidFill>
                      <a:prstDash val="solid"/>
                    </a:lnT>
                    <a:lnB w="12700">
                      <a:solidFill>
                        <a:srgbClr val="FFFFFF"/>
                      </a:solidFill>
                      <a:prstDash val="solid"/>
                    </a:lnB>
                    <a:solidFill>
                      <a:srgbClr val="008000"/>
                    </a:solidFill>
                  </a:tcPr>
                </a:tc>
                <a:extLst>
                  <a:ext uri="{0D108BD9-81ED-4DB2-BD59-A6C34878D82A}">
                    <a16:rowId xmlns:a16="http://schemas.microsoft.com/office/drawing/2014/main" val="10005"/>
                  </a:ext>
                </a:extLst>
              </a:tr>
              <a:tr h="334042">
                <a:tc>
                  <a:txBody>
                    <a:bodyPr/>
                    <a:lstStyle/>
                    <a:p>
                      <a:pPr marL="190500">
                        <a:lnSpc>
                          <a:spcPct val="100000"/>
                        </a:lnSpc>
                        <a:spcBef>
                          <a:spcPts val="495"/>
                        </a:spcBef>
                      </a:pPr>
                      <a:r>
                        <a:rPr sz="1300" dirty="0">
                          <a:solidFill>
                            <a:srgbClr val="001F5F"/>
                          </a:solidFill>
                          <a:latin typeface="Arial"/>
                          <a:cs typeface="Arial"/>
                        </a:rPr>
                        <a:t>F</a:t>
                      </a:r>
                      <a:r>
                        <a:rPr sz="1300" spc="-10" dirty="0">
                          <a:solidFill>
                            <a:srgbClr val="001F5F"/>
                          </a:solidFill>
                          <a:latin typeface="Arial"/>
                          <a:cs typeface="Arial"/>
                        </a:rPr>
                        <a:t> </a:t>
                      </a:r>
                      <a:r>
                        <a:rPr sz="1300" spc="-25" dirty="0">
                          <a:solidFill>
                            <a:srgbClr val="001F5F"/>
                          </a:solidFill>
                          <a:latin typeface="Arial"/>
                          <a:cs typeface="Arial"/>
                        </a:rPr>
                        <a:t>(D11</a:t>
                      </a:r>
                      <a:r>
                        <a:rPr sz="1300" spc="-40" dirty="0">
                          <a:solidFill>
                            <a:srgbClr val="001F5F"/>
                          </a:solidFill>
                          <a:latin typeface="Arial"/>
                          <a:cs typeface="Arial"/>
                        </a:rPr>
                        <a:t> </a:t>
                      </a:r>
                      <a:r>
                        <a:rPr sz="1300" dirty="0">
                          <a:solidFill>
                            <a:srgbClr val="001F5F"/>
                          </a:solidFill>
                          <a:latin typeface="Arial"/>
                          <a:cs typeface="Arial"/>
                        </a:rPr>
                        <a:t>&amp;</a:t>
                      </a:r>
                      <a:r>
                        <a:rPr sz="1300" spc="-10" dirty="0">
                          <a:solidFill>
                            <a:srgbClr val="001F5F"/>
                          </a:solidFill>
                          <a:latin typeface="Arial"/>
                          <a:cs typeface="Arial"/>
                        </a:rPr>
                        <a:t> </a:t>
                      </a:r>
                      <a:r>
                        <a:rPr sz="1300" spc="-5" dirty="0">
                          <a:solidFill>
                            <a:srgbClr val="001F5F"/>
                          </a:solidFill>
                          <a:latin typeface="Arial"/>
                          <a:cs typeface="Arial"/>
                        </a:rPr>
                        <a:t>D12)</a:t>
                      </a:r>
                      <a:endParaRPr sz="1300">
                        <a:latin typeface="Arial"/>
                        <a:cs typeface="Arial"/>
                      </a:endParaRPr>
                    </a:p>
                  </a:txBody>
                  <a:tcPr marL="0" marR="0" marT="66008" marB="0">
                    <a:lnL w="12700">
                      <a:solidFill>
                        <a:srgbClr val="001F5F"/>
                      </a:solidFill>
                      <a:prstDash val="solid"/>
                    </a:lnL>
                    <a:lnT w="12700">
                      <a:solidFill>
                        <a:srgbClr val="FFFFFF"/>
                      </a:solidFill>
                      <a:prstDash val="solid"/>
                    </a:lnT>
                    <a:lnB w="12700">
                      <a:solidFill>
                        <a:srgbClr val="FFFFFF"/>
                      </a:solidFill>
                      <a:prstDash val="solid"/>
                    </a:lnB>
                    <a:solidFill>
                      <a:srgbClr val="008000"/>
                    </a:solidFill>
                  </a:tcPr>
                </a:tc>
                <a:tc>
                  <a:txBody>
                    <a:bodyPr/>
                    <a:lstStyle/>
                    <a:p>
                      <a:pPr marR="7620" algn="ctr">
                        <a:lnSpc>
                          <a:spcPct val="100000"/>
                        </a:lnSpc>
                        <a:spcBef>
                          <a:spcPts val="560"/>
                        </a:spcBef>
                      </a:pPr>
                      <a:r>
                        <a:rPr sz="1300" spc="-5" dirty="0">
                          <a:solidFill>
                            <a:srgbClr val="001F5F"/>
                          </a:solidFill>
                          <a:latin typeface="Arial"/>
                          <a:cs typeface="Arial"/>
                        </a:rPr>
                        <a:t>$784.0M</a:t>
                      </a:r>
                      <a:endParaRPr sz="1300">
                        <a:latin typeface="Arial"/>
                        <a:cs typeface="Arial"/>
                      </a:endParaRPr>
                    </a:p>
                  </a:txBody>
                  <a:tcPr marL="0" marR="0" marT="74676" marB="0">
                    <a:lnT w="12700">
                      <a:solidFill>
                        <a:srgbClr val="FFFFFF"/>
                      </a:solidFill>
                      <a:prstDash val="solid"/>
                    </a:lnT>
                    <a:lnB w="12700">
                      <a:solidFill>
                        <a:srgbClr val="FFFFFF"/>
                      </a:solidFill>
                      <a:prstDash val="solid"/>
                    </a:lnB>
                    <a:solidFill>
                      <a:srgbClr val="008000"/>
                    </a:solidFill>
                  </a:tcPr>
                </a:tc>
                <a:tc>
                  <a:txBody>
                    <a:bodyPr/>
                    <a:lstStyle/>
                    <a:p>
                      <a:pPr marR="55244" algn="ctr">
                        <a:lnSpc>
                          <a:spcPct val="100000"/>
                        </a:lnSpc>
                        <a:spcBef>
                          <a:spcPts val="560"/>
                        </a:spcBef>
                      </a:pPr>
                      <a:r>
                        <a:rPr sz="1300" spc="-5" dirty="0">
                          <a:solidFill>
                            <a:srgbClr val="001F5F"/>
                          </a:solidFill>
                          <a:latin typeface="Arial"/>
                          <a:cs typeface="Arial"/>
                        </a:rPr>
                        <a:t>$715.0M</a:t>
                      </a:r>
                      <a:r>
                        <a:rPr sz="1300" spc="-60" dirty="0">
                          <a:solidFill>
                            <a:srgbClr val="001F5F"/>
                          </a:solidFill>
                          <a:latin typeface="Arial"/>
                          <a:cs typeface="Arial"/>
                        </a:rPr>
                        <a:t> </a:t>
                      </a:r>
                      <a:r>
                        <a:rPr sz="1300" spc="-5" dirty="0">
                          <a:solidFill>
                            <a:srgbClr val="001F5F"/>
                          </a:solidFill>
                          <a:latin typeface="Arial"/>
                          <a:cs typeface="Arial"/>
                        </a:rPr>
                        <a:t>Over</a:t>
                      </a:r>
                      <a:endParaRPr sz="1300">
                        <a:latin typeface="Arial"/>
                        <a:cs typeface="Arial"/>
                      </a:endParaRPr>
                    </a:p>
                  </a:txBody>
                  <a:tcPr marL="0" marR="0" marT="74676" marB="0">
                    <a:lnT w="12700">
                      <a:solidFill>
                        <a:srgbClr val="FFFFFF"/>
                      </a:solidFill>
                      <a:prstDash val="solid"/>
                    </a:lnT>
                    <a:lnB w="12700">
                      <a:solidFill>
                        <a:srgbClr val="FFFFFF"/>
                      </a:solidFill>
                      <a:prstDash val="solid"/>
                    </a:lnB>
                    <a:solidFill>
                      <a:srgbClr val="008000"/>
                    </a:solidFill>
                  </a:tcPr>
                </a:tc>
                <a:extLst>
                  <a:ext uri="{0D108BD9-81ED-4DB2-BD59-A6C34878D82A}">
                    <a16:rowId xmlns:a16="http://schemas.microsoft.com/office/drawing/2014/main" val="10006"/>
                  </a:ext>
                </a:extLst>
              </a:tr>
              <a:tr h="334042">
                <a:tc>
                  <a:txBody>
                    <a:bodyPr/>
                    <a:lstStyle/>
                    <a:p>
                      <a:pPr marL="172085">
                        <a:lnSpc>
                          <a:spcPct val="100000"/>
                        </a:lnSpc>
                        <a:spcBef>
                          <a:spcPts val="500"/>
                        </a:spcBef>
                      </a:pPr>
                      <a:r>
                        <a:rPr sz="1300" dirty="0">
                          <a:solidFill>
                            <a:srgbClr val="001F5F"/>
                          </a:solidFill>
                          <a:latin typeface="Arial"/>
                          <a:cs typeface="Arial"/>
                        </a:rPr>
                        <a:t>G</a:t>
                      </a:r>
                      <a:r>
                        <a:rPr sz="1300" spc="-15" dirty="0">
                          <a:solidFill>
                            <a:srgbClr val="001F5F"/>
                          </a:solidFill>
                          <a:latin typeface="Arial"/>
                          <a:cs typeface="Arial"/>
                        </a:rPr>
                        <a:t> </a:t>
                      </a:r>
                      <a:r>
                        <a:rPr sz="1300" spc="-5" dirty="0">
                          <a:solidFill>
                            <a:srgbClr val="001F5F"/>
                          </a:solidFill>
                          <a:latin typeface="Arial"/>
                          <a:cs typeface="Arial"/>
                        </a:rPr>
                        <a:t>(D13</a:t>
                      </a:r>
                      <a:r>
                        <a:rPr sz="1300" spc="-25" dirty="0">
                          <a:solidFill>
                            <a:srgbClr val="001F5F"/>
                          </a:solidFill>
                          <a:latin typeface="Arial"/>
                          <a:cs typeface="Arial"/>
                        </a:rPr>
                        <a:t> </a:t>
                      </a:r>
                      <a:r>
                        <a:rPr sz="1300" dirty="0">
                          <a:solidFill>
                            <a:srgbClr val="001F5F"/>
                          </a:solidFill>
                          <a:latin typeface="Arial"/>
                          <a:cs typeface="Arial"/>
                        </a:rPr>
                        <a:t>&amp;</a:t>
                      </a:r>
                      <a:r>
                        <a:rPr sz="1300" spc="-10" dirty="0">
                          <a:solidFill>
                            <a:srgbClr val="001F5F"/>
                          </a:solidFill>
                          <a:latin typeface="Arial"/>
                          <a:cs typeface="Arial"/>
                        </a:rPr>
                        <a:t> </a:t>
                      </a:r>
                      <a:r>
                        <a:rPr sz="1300" spc="-5" dirty="0">
                          <a:solidFill>
                            <a:srgbClr val="001F5F"/>
                          </a:solidFill>
                          <a:latin typeface="Arial"/>
                          <a:cs typeface="Arial"/>
                        </a:rPr>
                        <a:t>D14)</a:t>
                      </a:r>
                      <a:endParaRPr sz="1300">
                        <a:latin typeface="Arial"/>
                        <a:cs typeface="Arial"/>
                      </a:endParaRPr>
                    </a:p>
                  </a:txBody>
                  <a:tcPr marL="0" marR="0" marT="66675" marB="0">
                    <a:lnL w="12700">
                      <a:solidFill>
                        <a:srgbClr val="001F5F"/>
                      </a:solidFill>
                      <a:prstDash val="solid"/>
                    </a:lnL>
                    <a:lnT w="12700">
                      <a:solidFill>
                        <a:srgbClr val="FFFFFF"/>
                      </a:solidFill>
                      <a:prstDash val="solid"/>
                    </a:lnT>
                    <a:lnB w="12700">
                      <a:solidFill>
                        <a:srgbClr val="FFFFFF"/>
                      </a:solidFill>
                      <a:prstDash val="solid"/>
                    </a:lnB>
                    <a:solidFill>
                      <a:srgbClr val="008000"/>
                    </a:solidFill>
                  </a:tcPr>
                </a:tc>
                <a:tc>
                  <a:txBody>
                    <a:bodyPr/>
                    <a:lstStyle/>
                    <a:p>
                      <a:pPr marR="7620" algn="ctr">
                        <a:lnSpc>
                          <a:spcPct val="100000"/>
                        </a:lnSpc>
                        <a:spcBef>
                          <a:spcPts val="560"/>
                        </a:spcBef>
                      </a:pPr>
                      <a:r>
                        <a:rPr sz="1300" spc="-5" dirty="0">
                          <a:solidFill>
                            <a:srgbClr val="001F5F"/>
                          </a:solidFill>
                          <a:latin typeface="Arial"/>
                          <a:cs typeface="Arial"/>
                        </a:rPr>
                        <a:t>$609.2M</a:t>
                      </a:r>
                      <a:endParaRPr sz="1300">
                        <a:latin typeface="Arial"/>
                        <a:cs typeface="Arial"/>
                      </a:endParaRPr>
                    </a:p>
                  </a:txBody>
                  <a:tcPr marL="0" marR="0" marT="74676" marB="0">
                    <a:lnT w="12700">
                      <a:solidFill>
                        <a:srgbClr val="FFFFFF"/>
                      </a:solidFill>
                      <a:prstDash val="solid"/>
                    </a:lnT>
                    <a:lnB w="12700">
                      <a:solidFill>
                        <a:srgbClr val="FFFFFF"/>
                      </a:solidFill>
                      <a:prstDash val="solid"/>
                    </a:lnB>
                    <a:solidFill>
                      <a:srgbClr val="008000"/>
                    </a:solidFill>
                  </a:tcPr>
                </a:tc>
                <a:tc>
                  <a:txBody>
                    <a:bodyPr/>
                    <a:lstStyle/>
                    <a:p>
                      <a:pPr marR="55244" algn="ctr">
                        <a:lnSpc>
                          <a:spcPct val="100000"/>
                        </a:lnSpc>
                        <a:spcBef>
                          <a:spcPts val="560"/>
                        </a:spcBef>
                      </a:pPr>
                      <a:r>
                        <a:rPr sz="1300" spc="-5" dirty="0">
                          <a:solidFill>
                            <a:srgbClr val="001F5F"/>
                          </a:solidFill>
                          <a:latin typeface="Arial"/>
                          <a:cs typeface="Arial"/>
                        </a:rPr>
                        <a:t>$997.0M</a:t>
                      </a:r>
                      <a:r>
                        <a:rPr sz="1300" spc="-60" dirty="0">
                          <a:solidFill>
                            <a:srgbClr val="001F5F"/>
                          </a:solidFill>
                          <a:latin typeface="Arial"/>
                          <a:cs typeface="Arial"/>
                        </a:rPr>
                        <a:t> </a:t>
                      </a:r>
                      <a:r>
                        <a:rPr sz="1300" spc="-5" dirty="0">
                          <a:solidFill>
                            <a:srgbClr val="001F5F"/>
                          </a:solidFill>
                          <a:latin typeface="Arial"/>
                          <a:cs typeface="Arial"/>
                        </a:rPr>
                        <a:t>Over</a:t>
                      </a:r>
                      <a:endParaRPr sz="1300">
                        <a:latin typeface="Arial"/>
                        <a:cs typeface="Arial"/>
                      </a:endParaRPr>
                    </a:p>
                  </a:txBody>
                  <a:tcPr marL="0" marR="0" marT="74676" marB="0">
                    <a:lnT w="12700">
                      <a:solidFill>
                        <a:srgbClr val="FFFFFF"/>
                      </a:solidFill>
                      <a:prstDash val="solid"/>
                    </a:lnT>
                    <a:lnB w="12700">
                      <a:solidFill>
                        <a:srgbClr val="FFFFFF"/>
                      </a:solidFill>
                      <a:prstDash val="solid"/>
                    </a:lnB>
                    <a:solidFill>
                      <a:srgbClr val="008000"/>
                    </a:solidFill>
                  </a:tcPr>
                </a:tc>
                <a:extLst>
                  <a:ext uri="{0D108BD9-81ED-4DB2-BD59-A6C34878D82A}">
                    <a16:rowId xmlns:a16="http://schemas.microsoft.com/office/drawing/2014/main" val="10007"/>
                  </a:ext>
                </a:extLst>
              </a:tr>
            </a:tbl>
          </a:graphicData>
        </a:graphic>
      </p:graphicFrame>
      <p:grpSp>
        <p:nvGrpSpPr>
          <p:cNvPr id="9" name="object 9"/>
          <p:cNvGrpSpPr/>
          <p:nvPr/>
        </p:nvGrpSpPr>
        <p:grpSpPr>
          <a:xfrm>
            <a:off x="610117" y="1977668"/>
            <a:ext cx="3073051" cy="828104"/>
            <a:chOff x="581063" y="1611351"/>
            <a:chExt cx="2926715" cy="788670"/>
          </a:xfrm>
        </p:grpSpPr>
        <p:sp>
          <p:nvSpPr>
            <p:cNvPr id="10" name="object 10"/>
            <p:cNvSpPr/>
            <p:nvPr/>
          </p:nvSpPr>
          <p:spPr>
            <a:xfrm>
              <a:off x="581063" y="1617700"/>
              <a:ext cx="2926715" cy="775970"/>
            </a:xfrm>
            <a:custGeom>
              <a:avLst/>
              <a:gdLst/>
              <a:ahLst/>
              <a:cxnLst/>
              <a:rect l="l" t="t" r="r" b="b"/>
              <a:pathLst>
                <a:path w="2926715" h="775969">
                  <a:moveTo>
                    <a:pt x="1105103" y="0"/>
                  </a:moveTo>
                  <a:lnTo>
                    <a:pt x="0" y="0"/>
                  </a:lnTo>
                  <a:lnTo>
                    <a:pt x="0" y="457200"/>
                  </a:lnTo>
                  <a:lnTo>
                    <a:pt x="0" y="775690"/>
                  </a:lnTo>
                  <a:lnTo>
                    <a:pt x="1105103" y="775690"/>
                  </a:lnTo>
                  <a:lnTo>
                    <a:pt x="1105103" y="457200"/>
                  </a:lnTo>
                  <a:lnTo>
                    <a:pt x="1105103" y="0"/>
                  </a:lnTo>
                  <a:close/>
                </a:path>
                <a:path w="2926715" h="775969">
                  <a:moveTo>
                    <a:pt x="2926092" y="0"/>
                  </a:moveTo>
                  <a:lnTo>
                    <a:pt x="1105128" y="0"/>
                  </a:lnTo>
                  <a:lnTo>
                    <a:pt x="1105128" y="457200"/>
                  </a:lnTo>
                  <a:lnTo>
                    <a:pt x="1105128" y="775690"/>
                  </a:lnTo>
                  <a:lnTo>
                    <a:pt x="2926092" y="775690"/>
                  </a:lnTo>
                  <a:lnTo>
                    <a:pt x="2926092" y="457200"/>
                  </a:lnTo>
                  <a:lnTo>
                    <a:pt x="2926092" y="0"/>
                  </a:lnTo>
                  <a:close/>
                </a:path>
              </a:pathLst>
            </a:custGeom>
            <a:solidFill>
              <a:srgbClr val="3BA1E6"/>
            </a:solidFill>
          </p:spPr>
          <p:txBody>
            <a:bodyPr wrap="square" lIns="0" tIns="0" rIns="0" bIns="0" rtlCol="0"/>
            <a:lstStyle/>
            <a:p>
              <a:pPr defTabSz="960120"/>
              <a:endParaRPr sz="1890">
                <a:solidFill>
                  <a:prstClr val="black"/>
                </a:solidFill>
                <a:latin typeface="Calibri"/>
              </a:endParaRPr>
            </a:p>
          </p:txBody>
        </p:sp>
        <p:sp>
          <p:nvSpPr>
            <p:cNvPr id="11" name="object 11"/>
            <p:cNvSpPr/>
            <p:nvPr/>
          </p:nvSpPr>
          <p:spPr>
            <a:xfrm>
              <a:off x="581066" y="2074901"/>
              <a:ext cx="2926080" cy="0"/>
            </a:xfrm>
            <a:custGeom>
              <a:avLst/>
              <a:gdLst/>
              <a:ahLst/>
              <a:cxnLst/>
              <a:rect l="l" t="t" r="r" b="b"/>
              <a:pathLst>
                <a:path w="2926079">
                  <a:moveTo>
                    <a:pt x="0" y="0"/>
                  </a:moveTo>
                  <a:lnTo>
                    <a:pt x="2926080" y="0"/>
                  </a:lnTo>
                </a:path>
              </a:pathLst>
            </a:custGeom>
            <a:ln w="12700">
              <a:solidFill>
                <a:srgbClr val="001F5F"/>
              </a:solidFill>
            </a:ln>
          </p:spPr>
          <p:txBody>
            <a:bodyPr wrap="square" lIns="0" tIns="0" rIns="0" bIns="0" rtlCol="0"/>
            <a:lstStyle/>
            <a:p>
              <a:pPr defTabSz="960120"/>
              <a:endParaRPr sz="1890">
                <a:solidFill>
                  <a:prstClr val="black"/>
                </a:solidFill>
                <a:latin typeface="Calibri"/>
              </a:endParaRPr>
            </a:p>
          </p:txBody>
        </p:sp>
        <p:sp>
          <p:nvSpPr>
            <p:cNvPr id="12" name="object 12"/>
            <p:cNvSpPr/>
            <p:nvPr/>
          </p:nvSpPr>
          <p:spPr>
            <a:xfrm>
              <a:off x="581066" y="1617701"/>
              <a:ext cx="2926080" cy="0"/>
            </a:xfrm>
            <a:custGeom>
              <a:avLst/>
              <a:gdLst/>
              <a:ahLst/>
              <a:cxnLst/>
              <a:rect l="l" t="t" r="r" b="b"/>
              <a:pathLst>
                <a:path w="2926079">
                  <a:moveTo>
                    <a:pt x="0" y="0"/>
                  </a:moveTo>
                  <a:lnTo>
                    <a:pt x="2926080" y="0"/>
                  </a:lnTo>
                </a:path>
              </a:pathLst>
            </a:custGeom>
            <a:ln w="12700">
              <a:solidFill>
                <a:srgbClr val="001F5F"/>
              </a:solidFill>
            </a:ln>
          </p:spPr>
          <p:txBody>
            <a:bodyPr wrap="square" lIns="0" tIns="0" rIns="0" bIns="0" rtlCol="0"/>
            <a:lstStyle/>
            <a:p>
              <a:pPr defTabSz="960120"/>
              <a:endParaRPr sz="1890">
                <a:solidFill>
                  <a:prstClr val="black"/>
                </a:solidFill>
                <a:latin typeface="Calibri"/>
              </a:endParaRPr>
            </a:p>
          </p:txBody>
        </p:sp>
        <p:sp>
          <p:nvSpPr>
            <p:cNvPr id="13" name="object 13"/>
            <p:cNvSpPr/>
            <p:nvPr/>
          </p:nvSpPr>
          <p:spPr>
            <a:xfrm>
              <a:off x="581066" y="2393392"/>
              <a:ext cx="2926080" cy="0"/>
            </a:xfrm>
            <a:custGeom>
              <a:avLst/>
              <a:gdLst/>
              <a:ahLst/>
              <a:cxnLst/>
              <a:rect l="l" t="t" r="r" b="b"/>
              <a:pathLst>
                <a:path w="2926079">
                  <a:moveTo>
                    <a:pt x="0" y="0"/>
                  </a:moveTo>
                  <a:lnTo>
                    <a:pt x="2926080" y="0"/>
                  </a:lnTo>
                </a:path>
              </a:pathLst>
            </a:custGeom>
            <a:ln w="12700">
              <a:solidFill>
                <a:srgbClr val="FFFFFF"/>
              </a:solidFill>
            </a:ln>
          </p:spPr>
          <p:txBody>
            <a:bodyPr wrap="square" lIns="0" tIns="0" rIns="0" bIns="0" rtlCol="0"/>
            <a:lstStyle/>
            <a:p>
              <a:pPr defTabSz="960120"/>
              <a:endParaRPr sz="1890">
                <a:solidFill>
                  <a:prstClr val="black"/>
                </a:solidFill>
                <a:latin typeface="Calibri"/>
              </a:endParaRPr>
            </a:p>
          </p:txBody>
        </p:sp>
      </p:grpSp>
      <p:sp>
        <p:nvSpPr>
          <p:cNvPr id="14" name="object 14"/>
          <p:cNvSpPr txBox="1"/>
          <p:nvPr/>
        </p:nvSpPr>
        <p:spPr>
          <a:xfrm>
            <a:off x="844197" y="2014207"/>
            <a:ext cx="704755" cy="401264"/>
          </a:xfrm>
          <a:prstGeom prst="rect">
            <a:avLst/>
          </a:prstGeom>
        </p:spPr>
        <p:txBody>
          <a:bodyPr vert="horz" wrap="square" lIns="0" tIns="13335" rIns="0" bIns="0" rtlCol="0">
            <a:spAutoFit/>
          </a:bodyPr>
          <a:lstStyle/>
          <a:p>
            <a:pPr marL="30004" marR="5334" indent="-30669" defTabSz="960120">
              <a:spcBef>
                <a:spcPts val="105"/>
              </a:spcBef>
            </a:pPr>
            <a:r>
              <a:rPr sz="1260" b="1" spc="-95" dirty="0">
                <a:solidFill>
                  <a:srgbClr val="001F5F"/>
                </a:solidFill>
                <a:latin typeface="Arial"/>
                <a:cs typeface="Arial"/>
              </a:rPr>
              <a:t>A</a:t>
            </a:r>
            <a:r>
              <a:rPr sz="1260" b="1" spc="-21" dirty="0">
                <a:solidFill>
                  <a:srgbClr val="001F5F"/>
                </a:solidFill>
                <a:latin typeface="Arial"/>
                <a:cs typeface="Arial"/>
              </a:rPr>
              <a:t>v</a:t>
            </a:r>
            <a:r>
              <a:rPr sz="1260" b="1" dirty="0">
                <a:solidFill>
                  <a:srgbClr val="001F5F"/>
                </a:solidFill>
                <a:latin typeface="Arial"/>
                <a:cs typeface="Arial"/>
              </a:rPr>
              <a:t>ail</a:t>
            </a:r>
            <a:r>
              <a:rPr sz="1260" b="1" spc="5" dirty="0">
                <a:solidFill>
                  <a:srgbClr val="001F5F"/>
                </a:solidFill>
                <a:latin typeface="Arial"/>
                <a:cs typeface="Arial"/>
              </a:rPr>
              <a:t>a</a:t>
            </a:r>
            <a:r>
              <a:rPr sz="1260" b="1" spc="-5" dirty="0">
                <a:solidFill>
                  <a:srgbClr val="001F5F"/>
                </a:solidFill>
                <a:latin typeface="Arial"/>
                <a:cs typeface="Arial"/>
              </a:rPr>
              <a:t>b</a:t>
            </a:r>
            <a:r>
              <a:rPr sz="1260" b="1" dirty="0">
                <a:solidFill>
                  <a:srgbClr val="001F5F"/>
                </a:solidFill>
                <a:latin typeface="Arial"/>
                <a:cs typeface="Arial"/>
              </a:rPr>
              <a:t>le  </a:t>
            </a:r>
            <a:r>
              <a:rPr sz="1260" b="1" spc="-5" dirty="0">
                <a:solidFill>
                  <a:srgbClr val="001F5F"/>
                </a:solidFill>
                <a:latin typeface="Arial"/>
                <a:cs typeface="Arial"/>
              </a:rPr>
              <a:t>Funding</a:t>
            </a:r>
            <a:endParaRPr sz="1260">
              <a:solidFill>
                <a:prstClr val="black"/>
              </a:solidFill>
              <a:latin typeface="Arial"/>
              <a:cs typeface="Arial"/>
            </a:endParaRPr>
          </a:p>
        </p:txBody>
      </p:sp>
      <p:sp>
        <p:nvSpPr>
          <p:cNvPr id="19" name="object 19"/>
          <p:cNvSpPr txBox="1"/>
          <p:nvPr/>
        </p:nvSpPr>
        <p:spPr>
          <a:xfrm>
            <a:off x="538972" y="6671783"/>
            <a:ext cx="1094137" cy="147444"/>
          </a:xfrm>
          <a:prstGeom prst="rect">
            <a:avLst/>
          </a:prstGeom>
        </p:spPr>
        <p:txBody>
          <a:bodyPr vert="horz" wrap="square" lIns="0" tIns="2000" rIns="0" bIns="0" rtlCol="0">
            <a:spAutoFit/>
          </a:bodyPr>
          <a:lstStyle/>
          <a:p>
            <a:pPr marL="13335" defTabSz="960120">
              <a:spcBef>
                <a:spcPts val="16"/>
              </a:spcBef>
            </a:pPr>
            <a:r>
              <a:rPr sz="945" dirty="0">
                <a:solidFill>
                  <a:srgbClr val="072940"/>
                </a:solidFill>
                <a:latin typeface="Arial"/>
                <a:cs typeface="Arial"/>
              </a:rPr>
              <a:t>As</a:t>
            </a:r>
            <a:r>
              <a:rPr sz="945" spc="-21" dirty="0">
                <a:solidFill>
                  <a:srgbClr val="072940"/>
                </a:solidFill>
                <a:latin typeface="Arial"/>
                <a:cs typeface="Arial"/>
              </a:rPr>
              <a:t> </a:t>
            </a:r>
            <a:r>
              <a:rPr sz="945" spc="-5" dirty="0">
                <a:solidFill>
                  <a:srgbClr val="072940"/>
                </a:solidFill>
                <a:latin typeface="Arial"/>
                <a:cs typeface="Arial"/>
              </a:rPr>
              <a:t>of</a:t>
            </a:r>
            <a:r>
              <a:rPr sz="945" spc="-26" dirty="0">
                <a:solidFill>
                  <a:srgbClr val="072940"/>
                </a:solidFill>
                <a:latin typeface="Arial"/>
                <a:cs typeface="Arial"/>
              </a:rPr>
              <a:t> </a:t>
            </a:r>
            <a:r>
              <a:rPr sz="945" dirty="0">
                <a:solidFill>
                  <a:srgbClr val="072940"/>
                </a:solidFill>
                <a:latin typeface="Arial"/>
                <a:cs typeface="Arial"/>
              </a:rPr>
              <a:t>June</a:t>
            </a:r>
            <a:r>
              <a:rPr sz="945" spc="-21" dirty="0">
                <a:solidFill>
                  <a:srgbClr val="072940"/>
                </a:solidFill>
                <a:latin typeface="Arial"/>
                <a:cs typeface="Arial"/>
              </a:rPr>
              <a:t> </a:t>
            </a:r>
            <a:r>
              <a:rPr sz="945" spc="-5" dirty="0">
                <a:solidFill>
                  <a:srgbClr val="072940"/>
                </a:solidFill>
                <a:latin typeface="Arial"/>
                <a:cs typeface="Arial"/>
              </a:rPr>
              <a:t>29,</a:t>
            </a:r>
            <a:r>
              <a:rPr sz="945" spc="-26" dirty="0">
                <a:solidFill>
                  <a:srgbClr val="072940"/>
                </a:solidFill>
                <a:latin typeface="Arial"/>
                <a:cs typeface="Arial"/>
              </a:rPr>
              <a:t> </a:t>
            </a:r>
            <a:r>
              <a:rPr sz="945" spc="-5" dirty="0">
                <a:solidFill>
                  <a:srgbClr val="072940"/>
                </a:solidFill>
                <a:latin typeface="Arial"/>
                <a:cs typeface="Arial"/>
              </a:rPr>
              <a:t>2021</a:t>
            </a:r>
            <a:endParaRPr sz="945">
              <a:solidFill>
                <a:prstClr val="black"/>
              </a:solidFill>
              <a:latin typeface="Arial"/>
              <a:cs typeface="Arial"/>
            </a:endParaRPr>
          </a:p>
        </p:txBody>
      </p:sp>
      <p:sp>
        <p:nvSpPr>
          <p:cNvPr id="20" name="object 20"/>
          <p:cNvSpPr txBox="1"/>
          <p:nvPr/>
        </p:nvSpPr>
        <p:spPr>
          <a:xfrm>
            <a:off x="12433110" y="6966274"/>
            <a:ext cx="193358" cy="112499"/>
          </a:xfrm>
          <a:prstGeom prst="rect">
            <a:avLst/>
          </a:prstGeom>
        </p:spPr>
        <p:txBody>
          <a:bodyPr vert="horz" wrap="square" lIns="0" tIns="7334" rIns="0" bIns="0" rtlCol="0">
            <a:spAutoFit/>
          </a:bodyPr>
          <a:lstStyle/>
          <a:p>
            <a:pPr marL="40005" defTabSz="960120">
              <a:spcBef>
                <a:spcPts val="58"/>
              </a:spcBef>
            </a:pPr>
            <a:fld id="{81D60167-4931-47E6-BA6A-407CBD079E47}" type="slidenum">
              <a:rPr sz="683" spc="11" dirty="0">
                <a:solidFill>
                  <a:srgbClr val="FFFFFF"/>
                </a:solidFill>
                <a:latin typeface="Arial"/>
                <a:cs typeface="Arial"/>
              </a:rPr>
              <a:pPr marL="40005" defTabSz="960120">
                <a:spcBef>
                  <a:spcPts val="58"/>
                </a:spcBef>
              </a:pPr>
              <a:t>18</a:t>
            </a:fld>
            <a:endParaRPr sz="683">
              <a:solidFill>
                <a:prstClr val="black"/>
              </a:solidFill>
              <a:latin typeface="Arial"/>
              <a:cs typeface="Arial"/>
            </a:endParaRPr>
          </a:p>
        </p:txBody>
      </p:sp>
      <p:sp>
        <p:nvSpPr>
          <p:cNvPr id="15" name="object 15"/>
          <p:cNvSpPr txBox="1"/>
          <p:nvPr/>
        </p:nvSpPr>
        <p:spPr>
          <a:xfrm>
            <a:off x="1938894" y="2110220"/>
            <a:ext cx="1587532" cy="207364"/>
          </a:xfrm>
          <a:prstGeom prst="rect">
            <a:avLst/>
          </a:prstGeom>
        </p:spPr>
        <p:txBody>
          <a:bodyPr vert="horz" wrap="square" lIns="0" tIns="13335" rIns="0" bIns="0" rtlCol="0">
            <a:spAutoFit/>
          </a:bodyPr>
          <a:lstStyle/>
          <a:p>
            <a:pPr defTabSz="960120">
              <a:spcBef>
                <a:spcPts val="105"/>
              </a:spcBef>
            </a:pPr>
            <a:r>
              <a:rPr sz="1260" b="1" spc="-5" dirty="0">
                <a:solidFill>
                  <a:srgbClr val="001F5F"/>
                </a:solidFill>
                <a:latin typeface="Arial"/>
                <a:cs typeface="Arial"/>
              </a:rPr>
              <a:t>Programming</a:t>
            </a:r>
            <a:r>
              <a:rPr sz="1260" b="1" spc="-53" dirty="0">
                <a:solidFill>
                  <a:srgbClr val="001F5F"/>
                </a:solidFill>
                <a:latin typeface="Arial"/>
                <a:cs typeface="Arial"/>
              </a:rPr>
              <a:t> </a:t>
            </a:r>
            <a:r>
              <a:rPr sz="1260" b="1" spc="-5" dirty="0">
                <a:solidFill>
                  <a:srgbClr val="001F5F"/>
                </a:solidFill>
                <a:latin typeface="Arial"/>
                <a:cs typeface="Arial"/>
              </a:rPr>
              <a:t>Status</a:t>
            </a:r>
            <a:endParaRPr sz="1260">
              <a:solidFill>
                <a:prstClr val="black"/>
              </a:solidFill>
              <a:latin typeface="Arial"/>
              <a:cs typeface="Arial"/>
            </a:endParaRPr>
          </a:p>
        </p:txBody>
      </p:sp>
      <p:sp>
        <p:nvSpPr>
          <p:cNvPr id="16" name="object 16"/>
          <p:cNvSpPr txBox="1"/>
          <p:nvPr/>
        </p:nvSpPr>
        <p:spPr>
          <a:xfrm>
            <a:off x="980214" y="2525631"/>
            <a:ext cx="434721" cy="207364"/>
          </a:xfrm>
          <a:prstGeom prst="rect">
            <a:avLst/>
          </a:prstGeom>
        </p:spPr>
        <p:txBody>
          <a:bodyPr vert="horz" wrap="square" lIns="0" tIns="13335" rIns="0" bIns="0" rtlCol="0">
            <a:spAutoFit/>
          </a:bodyPr>
          <a:lstStyle/>
          <a:p>
            <a:pPr defTabSz="960120">
              <a:spcBef>
                <a:spcPts val="105"/>
              </a:spcBef>
            </a:pPr>
            <a:r>
              <a:rPr sz="1260" dirty="0">
                <a:solidFill>
                  <a:srgbClr val="001F5F"/>
                </a:solidFill>
                <a:latin typeface="Arial"/>
                <a:cs typeface="Arial"/>
              </a:rPr>
              <a:t>$9.4B</a:t>
            </a:r>
            <a:endParaRPr sz="1260">
              <a:solidFill>
                <a:prstClr val="black"/>
              </a:solidFill>
              <a:latin typeface="Arial"/>
              <a:cs typeface="Arial"/>
            </a:endParaRPr>
          </a:p>
        </p:txBody>
      </p:sp>
      <p:sp>
        <p:nvSpPr>
          <p:cNvPr id="17" name="object 17"/>
          <p:cNvSpPr txBox="1"/>
          <p:nvPr/>
        </p:nvSpPr>
        <p:spPr>
          <a:xfrm>
            <a:off x="2278136" y="2525631"/>
            <a:ext cx="910781" cy="207364"/>
          </a:xfrm>
          <a:prstGeom prst="rect">
            <a:avLst/>
          </a:prstGeom>
        </p:spPr>
        <p:txBody>
          <a:bodyPr vert="horz" wrap="square" lIns="0" tIns="13335" rIns="0" bIns="0" rtlCol="0">
            <a:spAutoFit/>
          </a:bodyPr>
          <a:lstStyle/>
          <a:p>
            <a:pPr defTabSz="960120">
              <a:spcBef>
                <a:spcPts val="105"/>
              </a:spcBef>
            </a:pPr>
            <a:r>
              <a:rPr sz="1260" dirty="0">
                <a:solidFill>
                  <a:srgbClr val="001F5F"/>
                </a:solidFill>
                <a:latin typeface="Arial"/>
                <a:cs typeface="Arial"/>
              </a:rPr>
              <a:t>$2.79B</a:t>
            </a:r>
            <a:r>
              <a:rPr sz="1260" spc="-32" dirty="0">
                <a:solidFill>
                  <a:srgbClr val="001F5F"/>
                </a:solidFill>
                <a:latin typeface="Arial"/>
                <a:cs typeface="Arial"/>
              </a:rPr>
              <a:t> </a:t>
            </a:r>
            <a:r>
              <a:rPr sz="1260" dirty="0">
                <a:solidFill>
                  <a:srgbClr val="001F5F"/>
                </a:solidFill>
                <a:latin typeface="Arial"/>
                <a:cs typeface="Arial"/>
              </a:rPr>
              <a:t>O</a:t>
            </a:r>
            <a:r>
              <a:rPr sz="1260" spc="-16" dirty="0">
                <a:solidFill>
                  <a:srgbClr val="001F5F"/>
                </a:solidFill>
                <a:latin typeface="Arial"/>
                <a:cs typeface="Arial"/>
              </a:rPr>
              <a:t>v</a:t>
            </a:r>
            <a:r>
              <a:rPr sz="1260" dirty="0">
                <a:solidFill>
                  <a:srgbClr val="001F5F"/>
                </a:solidFill>
                <a:latin typeface="Arial"/>
                <a:cs typeface="Arial"/>
              </a:rPr>
              <a:t>er</a:t>
            </a:r>
            <a:endParaRPr sz="1260">
              <a:solidFill>
                <a:prstClr val="black"/>
              </a:solidFill>
              <a:latin typeface="Arial"/>
              <a:cs typeface="Arial"/>
            </a:endParaRPr>
          </a:p>
        </p:txBody>
      </p:sp>
      <p:sp>
        <p:nvSpPr>
          <p:cNvPr id="18" name="object 18"/>
          <p:cNvSpPr txBox="1"/>
          <p:nvPr/>
        </p:nvSpPr>
        <p:spPr>
          <a:xfrm>
            <a:off x="203932" y="5254170"/>
            <a:ext cx="6448806" cy="336631"/>
          </a:xfrm>
          <a:prstGeom prst="rect">
            <a:avLst/>
          </a:prstGeom>
        </p:spPr>
        <p:txBody>
          <a:bodyPr vert="horz" wrap="square" lIns="0" tIns="13335" rIns="0" bIns="0" rtlCol="0">
            <a:spAutoFit/>
          </a:bodyPr>
          <a:lstStyle/>
          <a:p>
            <a:pPr marL="13335" defTabSz="960120">
              <a:spcBef>
                <a:spcPts val="105"/>
              </a:spcBef>
            </a:pPr>
            <a:r>
              <a:rPr sz="2100" spc="84" dirty="0">
                <a:solidFill>
                  <a:srgbClr val="072940"/>
                </a:solidFill>
                <a:latin typeface="Times New Roman"/>
                <a:cs typeface="Times New Roman"/>
              </a:rPr>
              <a:t>Available</a:t>
            </a:r>
            <a:r>
              <a:rPr sz="2100" spc="467" dirty="0">
                <a:solidFill>
                  <a:srgbClr val="072940"/>
                </a:solidFill>
                <a:latin typeface="Times New Roman"/>
                <a:cs typeface="Times New Roman"/>
              </a:rPr>
              <a:t> </a:t>
            </a:r>
            <a:r>
              <a:rPr sz="2100" spc="105" dirty="0">
                <a:solidFill>
                  <a:srgbClr val="072940"/>
                </a:solidFill>
                <a:latin typeface="Times New Roman"/>
                <a:cs typeface="Times New Roman"/>
              </a:rPr>
              <a:t>funding</a:t>
            </a:r>
            <a:r>
              <a:rPr sz="2100" spc="347" dirty="0">
                <a:solidFill>
                  <a:srgbClr val="072940"/>
                </a:solidFill>
                <a:latin typeface="Times New Roman"/>
                <a:cs typeface="Times New Roman"/>
              </a:rPr>
              <a:t> </a:t>
            </a:r>
            <a:r>
              <a:rPr sz="2100" spc="152" dirty="0">
                <a:solidFill>
                  <a:srgbClr val="072940"/>
                </a:solidFill>
                <a:latin typeface="Times New Roman"/>
                <a:cs typeface="Times New Roman"/>
              </a:rPr>
              <a:t>bas</a:t>
            </a:r>
            <a:r>
              <a:rPr sz="2100" spc="-226" dirty="0">
                <a:solidFill>
                  <a:srgbClr val="072940"/>
                </a:solidFill>
                <a:latin typeface="Times New Roman"/>
                <a:cs typeface="Times New Roman"/>
              </a:rPr>
              <a:t> </a:t>
            </a:r>
            <a:r>
              <a:rPr sz="2100" dirty="0">
                <a:solidFill>
                  <a:srgbClr val="072940"/>
                </a:solidFill>
                <a:latin typeface="Times New Roman"/>
                <a:cs typeface="Times New Roman"/>
              </a:rPr>
              <a:t>e</a:t>
            </a:r>
            <a:r>
              <a:rPr sz="2100" spc="-240" dirty="0">
                <a:solidFill>
                  <a:srgbClr val="072940"/>
                </a:solidFill>
                <a:latin typeface="Times New Roman"/>
                <a:cs typeface="Times New Roman"/>
              </a:rPr>
              <a:t> </a:t>
            </a:r>
            <a:r>
              <a:rPr sz="2100" dirty="0">
                <a:solidFill>
                  <a:srgbClr val="072940"/>
                </a:solidFill>
                <a:latin typeface="Times New Roman"/>
                <a:cs typeface="Times New Roman"/>
              </a:rPr>
              <a:t>d</a:t>
            </a:r>
            <a:r>
              <a:rPr sz="2100" spc="399" dirty="0">
                <a:solidFill>
                  <a:srgbClr val="072940"/>
                </a:solidFill>
                <a:latin typeface="Times New Roman"/>
                <a:cs typeface="Times New Roman"/>
              </a:rPr>
              <a:t> </a:t>
            </a:r>
            <a:r>
              <a:rPr sz="2100" spc="110" dirty="0">
                <a:solidFill>
                  <a:srgbClr val="072940"/>
                </a:solidFill>
                <a:latin typeface="Times New Roman"/>
                <a:cs typeface="Times New Roman"/>
              </a:rPr>
              <a:t>on</a:t>
            </a:r>
            <a:r>
              <a:rPr sz="2100" spc="362" dirty="0">
                <a:solidFill>
                  <a:srgbClr val="072940"/>
                </a:solidFill>
                <a:latin typeface="Times New Roman"/>
                <a:cs typeface="Times New Roman"/>
              </a:rPr>
              <a:t> </a:t>
            </a:r>
            <a:r>
              <a:rPr sz="2100" spc="110" dirty="0">
                <a:solidFill>
                  <a:srgbClr val="072940"/>
                </a:solidFill>
                <a:latin typeface="Times New Roman"/>
                <a:cs typeface="Times New Roman"/>
              </a:rPr>
              <a:t>20</a:t>
            </a:r>
            <a:r>
              <a:rPr sz="2100" spc="-116" dirty="0">
                <a:solidFill>
                  <a:srgbClr val="072940"/>
                </a:solidFill>
                <a:latin typeface="Times New Roman"/>
                <a:cs typeface="Times New Roman"/>
              </a:rPr>
              <a:t> </a:t>
            </a:r>
            <a:r>
              <a:rPr sz="2100" spc="110" dirty="0">
                <a:solidFill>
                  <a:srgbClr val="072940"/>
                </a:solidFill>
                <a:latin typeface="Times New Roman"/>
                <a:cs typeface="Times New Roman"/>
              </a:rPr>
              <a:t>24</a:t>
            </a:r>
            <a:r>
              <a:rPr sz="2100" spc="-184" dirty="0">
                <a:solidFill>
                  <a:srgbClr val="072940"/>
                </a:solidFill>
                <a:latin typeface="Times New Roman"/>
                <a:cs typeface="Times New Roman"/>
              </a:rPr>
              <a:t> </a:t>
            </a:r>
            <a:r>
              <a:rPr sz="2100" spc="79" dirty="0">
                <a:solidFill>
                  <a:srgbClr val="072940"/>
                </a:solidFill>
                <a:latin typeface="Times New Roman"/>
                <a:cs typeface="Times New Roman"/>
              </a:rPr>
              <a:t>-20</a:t>
            </a:r>
            <a:r>
              <a:rPr sz="2100" spc="-116" dirty="0">
                <a:solidFill>
                  <a:srgbClr val="072940"/>
                </a:solidFill>
                <a:latin typeface="Times New Roman"/>
                <a:cs typeface="Times New Roman"/>
              </a:rPr>
              <a:t> </a:t>
            </a:r>
            <a:r>
              <a:rPr sz="2100" dirty="0">
                <a:solidFill>
                  <a:srgbClr val="072940"/>
                </a:solidFill>
                <a:latin typeface="Times New Roman"/>
                <a:cs typeface="Times New Roman"/>
              </a:rPr>
              <a:t>3</a:t>
            </a:r>
            <a:r>
              <a:rPr sz="2100" spc="-247" dirty="0">
                <a:solidFill>
                  <a:srgbClr val="072940"/>
                </a:solidFill>
                <a:latin typeface="Times New Roman"/>
                <a:cs typeface="Times New Roman"/>
              </a:rPr>
              <a:t> </a:t>
            </a:r>
            <a:r>
              <a:rPr sz="2100" dirty="0">
                <a:solidFill>
                  <a:srgbClr val="072940"/>
                </a:solidFill>
                <a:latin typeface="Times New Roman"/>
                <a:cs typeface="Times New Roman"/>
              </a:rPr>
              <a:t>3</a:t>
            </a:r>
            <a:r>
              <a:rPr sz="2100" spc="488" dirty="0">
                <a:solidFill>
                  <a:srgbClr val="072940"/>
                </a:solidFill>
                <a:latin typeface="Times New Roman"/>
                <a:cs typeface="Times New Roman"/>
              </a:rPr>
              <a:t> </a:t>
            </a:r>
            <a:r>
              <a:rPr sz="2100" dirty="0">
                <a:solidFill>
                  <a:srgbClr val="072940"/>
                </a:solidFill>
                <a:latin typeface="Times New Roman"/>
                <a:cs typeface="Times New Roman"/>
              </a:rPr>
              <a:t>t</a:t>
            </a:r>
            <a:r>
              <a:rPr sz="2100" spc="-267" dirty="0">
                <a:solidFill>
                  <a:srgbClr val="072940"/>
                </a:solidFill>
                <a:latin typeface="Times New Roman"/>
                <a:cs typeface="Times New Roman"/>
              </a:rPr>
              <a:t> </a:t>
            </a:r>
            <a:r>
              <a:rPr sz="2100" spc="58" dirty="0">
                <a:solidFill>
                  <a:srgbClr val="072940"/>
                </a:solidFill>
                <a:latin typeface="Times New Roman"/>
                <a:cs typeface="Times New Roman"/>
              </a:rPr>
              <a:t>ime</a:t>
            </a:r>
            <a:r>
              <a:rPr sz="2100" spc="-240" dirty="0">
                <a:solidFill>
                  <a:srgbClr val="072940"/>
                </a:solidFill>
                <a:latin typeface="Times New Roman"/>
                <a:cs typeface="Times New Roman"/>
              </a:rPr>
              <a:t> </a:t>
            </a:r>
            <a:r>
              <a:rPr sz="2100" spc="116" dirty="0">
                <a:solidFill>
                  <a:srgbClr val="072940"/>
                </a:solidFill>
                <a:latin typeface="Times New Roman"/>
                <a:cs typeface="Times New Roman"/>
              </a:rPr>
              <a:t>frame</a:t>
            </a:r>
            <a:r>
              <a:rPr sz="2100" spc="-315" dirty="0">
                <a:solidFill>
                  <a:srgbClr val="072940"/>
                </a:solidFill>
                <a:latin typeface="Times New Roman"/>
                <a:cs typeface="Times New Roman"/>
              </a:rPr>
              <a:t> </a:t>
            </a:r>
            <a:endParaRPr sz="2100">
              <a:solidFill>
                <a:prstClr val="black"/>
              </a:solidFill>
              <a:latin typeface="Times New Roman"/>
              <a:cs typeface="Times New Roman"/>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2602" y="650980"/>
            <a:ext cx="3532440" cy="401264"/>
          </a:xfrm>
          <a:prstGeom prst="rect">
            <a:avLst/>
          </a:prstGeom>
        </p:spPr>
        <p:txBody>
          <a:bodyPr vert="horz" wrap="square" lIns="0" tIns="13335" rIns="0" bIns="0" rtlCol="0">
            <a:spAutoFit/>
          </a:bodyPr>
          <a:lstStyle/>
          <a:p>
            <a:pPr marL="13335">
              <a:spcBef>
                <a:spcPts val="105"/>
              </a:spcBef>
            </a:pPr>
            <a:r>
              <a:rPr sz="2520" dirty="0">
                <a:solidFill>
                  <a:srgbClr val="072940"/>
                </a:solidFill>
              </a:rPr>
              <a:t>P6.0</a:t>
            </a:r>
            <a:r>
              <a:rPr sz="2520" spc="-53" dirty="0">
                <a:solidFill>
                  <a:srgbClr val="072940"/>
                </a:solidFill>
              </a:rPr>
              <a:t> </a:t>
            </a:r>
            <a:r>
              <a:rPr sz="2520" dirty="0">
                <a:solidFill>
                  <a:srgbClr val="072940"/>
                </a:solidFill>
              </a:rPr>
              <a:t>Funding</a:t>
            </a:r>
            <a:r>
              <a:rPr sz="2520" spc="-47" dirty="0">
                <a:solidFill>
                  <a:srgbClr val="072940"/>
                </a:solidFill>
              </a:rPr>
              <a:t> </a:t>
            </a:r>
            <a:r>
              <a:rPr sz="2520" dirty="0">
                <a:solidFill>
                  <a:srgbClr val="072940"/>
                </a:solidFill>
              </a:rPr>
              <a:t>Availability</a:t>
            </a:r>
            <a:endParaRPr sz="2520"/>
          </a:p>
        </p:txBody>
      </p:sp>
      <p:sp>
        <p:nvSpPr>
          <p:cNvPr id="3" name="object 3"/>
          <p:cNvSpPr txBox="1"/>
          <p:nvPr/>
        </p:nvSpPr>
        <p:spPr>
          <a:xfrm>
            <a:off x="4619512" y="650980"/>
            <a:ext cx="4353878" cy="401264"/>
          </a:xfrm>
          <a:prstGeom prst="rect">
            <a:avLst/>
          </a:prstGeom>
        </p:spPr>
        <p:txBody>
          <a:bodyPr vert="horz" wrap="square" lIns="0" tIns="13335" rIns="0" bIns="0" rtlCol="0">
            <a:spAutoFit/>
          </a:bodyPr>
          <a:lstStyle/>
          <a:p>
            <a:pPr marL="13335" defTabSz="960120">
              <a:spcBef>
                <a:spcPts val="105"/>
              </a:spcBef>
              <a:tabLst>
                <a:tab pos="307372" algn="l"/>
                <a:tab pos="2196941" algn="l"/>
                <a:tab pos="3618452" algn="l"/>
              </a:tabLst>
            </a:pPr>
            <a:r>
              <a:rPr sz="2520" dirty="0">
                <a:solidFill>
                  <a:srgbClr val="072940"/>
                </a:solidFill>
                <a:latin typeface="Times New Roman"/>
                <a:cs typeface="Times New Roman"/>
              </a:rPr>
              <a:t>–	</a:t>
            </a:r>
            <a:r>
              <a:rPr sz="2520" spc="284" dirty="0">
                <a:solidFill>
                  <a:srgbClr val="072940"/>
                </a:solidFill>
                <a:latin typeface="Times New Roman"/>
                <a:cs typeface="Times New Roman"/>
              </a:rPr>
              <a:t>C</a:t>
            </a:r>
            <a:r>
              <a:rPr sz="2520" spc="299" dirty="0">
                <a:solidFill>
                  <a:srgbClr val="072940"/>
                </a:solidFill>
                <a:latin typeface="Times New Roman"/>
                <a:cs typeface="Times New Roman"/>
              </a:rPr>
              <a:t>o</a:t>
            </a:r>
            <a:r>
              <a:rPr sz="2520" spc="305" dirty="0">
                <a:solidFill>
                  <a:srgbClr val="072940"/>
                </a:solidFill>
                <a:latin typeface="Times New Roman"/>
                <a:cs typeface="Times New Roman"/>
              </a:rPr>
              <a:t>mm</a:t>
            </a:r>
            <a:r>
              <a:rPr sz="2520" spc="16" dirty="0">
                <a:solidFill>
                  <a:srgbClr val="072940"/>
                </a:solidFill>
                <a:latin typeface="Times New Roman"/>
                <a:cs typeface="Times New Roman"/>
              </a:rPr>
              <a:t>i</a:t>
            </a:r>
            <a:r>
              <a:rPr sz="2520" spc="357" dirty="0">
                <a:solidFill>
                  <a:srgbClr val="072940"/>
                </a:solidFill>
                <a:latin typeface="Times New Roman"/>
                <a:cs typeface="Times New Roman"/>
              </a:rPr>
              <a:t>tt</a:t>
            </a:r>
            <a:r>
              <a:rPr sz="2520" dirty="0">
                <a:solidFill>
                  <a:srgbClr val="072940"/>
                </a:solidFill>
                <a:latin typeface="Times New Roman"/>
                <a:cs typeface="Times New Roman"/>
              </a:rPr>
              <a:t>e</a:t>
            </a:r>
            <a:r>
              <a:rPr sz="2520" spc="-240" dirty="0">
                <a:solidFill>
                  <a:srgbClr val="072940"/>
                </a:solidFill>
                <a:latin typeface="Times New Roman"/>
                <a:cs typeface="Times New Roman"/>
              </a:rPr>
              <a:t> </a:t>
            </a:r>
            <a:r>
              <a:rPr sz="2520" dirty="0">
                <a:solidFill>
                  <a:srgbClr val="072940"/>
                </a:solidFill>
                <a:latin typeface="Times New Roman"/>
                <a:cs typeface="Times New Roman"/>
              </a:rPr>
              <a:t>d	</a:t>
            </a:r>
            <a:r>
              <a:rPr sz="2520" spc="247" dirty="0">
                <a:solidFill>
                  <a:srgbClr val="072940"/>
                </a:solidFill>
                <a:latin typeface="Times New Roman"/>
                <a:cs typeface="Times New Roman"/>
              </a:rPr>
              <a:t>P</a:t>
            </a:r>
            <a:r>
              <a:rPr sz="2520" spc="142" dirty="0">
                <a:solidFill>
                  <a:srgbClr val="072940"/>
                </a:solidFill>
                <a:latin typeface="Times New Roman"/>
                <a:cs typeface="Times New Roman"/>
              </a:rPr>
              <a:t>r</a:t>
            </a:r>
            <a:r>
              <a:rPr sz="2520" spc="299" dirty="0">
                <a:solidFill>
                  <a:srgbClr val="072940"/>
                </a:solidFill>
                <a:latin typeface="Times New Roman"/>
                <a:cs typeface="Times New Roman"/>
              </a:rPr>
              <a:t>o</a:t>
            </a:r>
            <a:r>
              <a:rPr sz="2520" spc="16" dirty="0">
                <a:solidFill>
                  <a:srgbClr val="072940"/>
                </a:solidFill>
                <a:latin typeface="Times New Roman"/>
                <a:cs typeface="Times New Roman"/>
              </a:rPr>
              <a:t>j</a:t>
            </a:r>
            <a:r>
              <a:rPr sz="2520" dirty="0">
                <a:solidFill>
                  <a:srgbClr val="072940"/>
                </a:solidFill>
                <a:latin typeface="Times New Roman"/>
                <a:cs typeface="Times New Roman"/>
              </a:rPr>
              <a:t>e</a:t>
            </a:r>
            <a:r>
              <a:rPr sz="2520" spc="-240" dirty="0">
                <a:solidFill>
                  <a:srgbClr val="072940"/>
                </a:solidFill>
                <a:latin typeface="Times New Roman"/>
                <a:cs typeface="Times New Roman"/>
              </a:rPr>
              <a:t> </a:t>
            </a:r>
            <a:r>
              <a:rPr sz="2520" dirty="0">
                <a:solidFill>
                  <a:srgbClr val="072940"/>
                </a:solidFill>
                <a:latin typeface="Times New Roman"/>
                <a:cs typeface="Times New Roman"/>
              </a:rPr>
              <a:t>c</a:t>
            </a:r>
            <a:r>
              <a:rPr sz="2520" spc="-278" dirty="0">
                <a:solidFill>
                  <a:srgbClr val="072940"/>
                </a:solidFill>
                <a:latin typeface="Times New Roman"/>
                <a:cs typeface="Times New Roman"/>
              </a:rPr>
              <a:t> </a:t>
            </a:r>
            <a:r>
              <a:rPr sz="2520" spc="357" dirty="0">
                <a:solidFill>
                  <a:srgbClr val="072940"/>
                </a:solidFill>
                <a:latin typeface="Times New Roman"/>
                <a:cs typeface="Times New Roman"/>
              </a:rPr>
              <a:t>t</a:t>
            </a:r>
            <a:r>
              <a:rPr sz="2520" dirty="0">
                <a:solidFill>
                  <a:srgbClr val="072940"/>
                </a:solidFill>
                <a:latin typeface="Times New Roman"/>
                <a:cs typeface="Times New Roman"/>
              </a:rPr>
              <a:t>s	</a:t>
            </a:r>
            <a:r>
              <a:rPr sz="2520" spc="231" dirty="0">
                <a:solidFill>
                  <a:srgbClr val="072940"/>
                </a:solidFill>
                <a:latin typeface="Times New Roman"/>
                <a:cs typeface="Times New Roman"/>
              </a:rPr>
              <a:t>O</a:t>
            </a:r>
            <a:r>
              <a:rPr sz="2520" spc="252" dirty="0">
                <a:solidFill>
                  <a:srgbClr val="072940"/>
                </a:solidFill>
                <a:latin typeface="Times New Roman"/>
                <a:cs typeface="Times New Roman"/>
              </a:rPr>
              <a:t>n</a:t>
            </a:r>
            <a:r>
              <a:rPr sz="2520" spc="152" dirty="0">
                <a:solidFill>
                  <a:srgbClr val="072940"/>
                </a:solidFill>
                <a:latin typeface="Times New Roman"/>
                <a:cs typeface="Times New Roman"/>
              </a:rPr>
              <a:t>l</a:t>
            </a:r>
            <a:r>
              <a:rPr sz="2520" dirty="0">
                <a:solidFill>
                  <a:srgbClr val="072940"/>
                </a:solidFill>
                <a:latin typeface="Times New Roman"/>
                <a:cs typeface="Times New Roman"/>
              </a:rPr>
              <a:t>y</a:t>
            </a:r>
            <a:endParaRPr sz="2520">
              <a:solidFill>
                <a:prstClr val="black"/>
              </a:solidFill>
              <a:latin typeface="Times New Roman"/>
              <a:cs typeface="Times New Roman"/>
            </a:endParaRPr>
          </a:p>
        </p:txBody>
      </p:sp>
      <p:sp>
        <p:nvSpPr>
          <p:cNvPr id="4" name="object 4"/>
          <p:cNvSpPr txBox="1"/>
          <p:nvPr/>
        </p:nvSpPr>
        <p:spPr>
          <a:xfrm>
            <a:off x="609676" y="1434694"/>
            <a:ext cx="3072384" cy="296908"/>
          </a:xfrm>
          <a:prstGeom prst="rect">
            <a:avLst/>
          </a:prstGeom>
          <a:solidFill>
            <a:srgbClr val="EBEFF3"/>
          </a:solidFill>
        </p:spPr>
        <p:txBody>
          <a:bodyPr vert="horz" wrap="square" lIns="0" tIns="38005" rIns="0" bIns="0" rtlCol="0">
            <a:spAutoFit/>
          </a:bodyPr>
          <a:lstStyle/>
          <a:p>
            <a:pPr marL="562070" defTabSz="960120">
              <a:spcBef>
                <a:spcPts val="299"/>
              </a:spcBef>
            </a:pPr>
            <a:r>
              <a:rPr sz="1680" b="1" spc="-58" dirty="0">
                <a:solidFill>
                  <a:srgbClr val="3BA1E6"/>
                </a:solidFill>
                <a:latin typeface="Arial"/>
                <a:cs typeface="Arial"/>
              </a:rPr>
              <a:t>Statewide</a:t>
            </a:r>
            <a:r>
              <a:rPr sz="1680" b="1" spc="-37" dirty="0">
                <a:solidFill>
                  <a:srgbClr val="3BA1E6"/>
                </a:solidFill>
                <a:latin typeface="Arial"/>
                <a:cs typeface="Arial"/>
              </a:rPr>
              <a:t> </a:t>
            </a:r>
            <a:r>
              <a:rPr sz="1680" b="1" spc="-84" dirty="0">
                <a:solidFill>
                  <a:srgbClr val="3BA1E6"/>
                </a:solidFill>
                <a:latin typeface="Arial"/>
                <a:cs typeface="Arial"/>
              </a:rPr>
              <a:t>Mobility</a:t>
            </a:r>
            <a:endParaRPr sz="1680">
              <a:solidFill>
                <a:prstClr val="black"/>
              </a:solidFill>
              <a:latin typeface="Arial"/>
              <a:cs typeface="Arial"/>
            </a:endParaRPr>
          </a:p>
        </p:txBody>
      </p:sp>
      <p:sp>
        <p:nvSpPr>
          <p:cNvPr id="5" name="object 5"/>
          <p:cNvSpPr txBox="1"/>
          <p:nvPr/>
        </p:nvSpPr>
        <p:spPr>
          <a:xfrm>
            <a:off x="4192523" y="1434694"/>
            <a:ext cx="3744468" cy="296908"/>
          </a:xfrm>
          <a:prstGeom prst="rect">
            <a:avLst/>
          </a:prstGeom>
          <a:solidFill>
            <a:srgbClr val="EBEFF3"/>
          </a:solidFill>
        </p:spPr>
        <p:txBody>
          <a:bodyPr vert="horz" wrap="square" lIns="0" tIns="38005" rIns="0" bIns="0" rtlCol="0">
            <a:spAutoFit/>
          </a:bodyPr>
          <a:lstStyle/>
          <a:p>
            <a:pPr marL="1038129" defTabSz="960120">
              <a:spcBef>
                <a:spcPts val="299"/>
              </a:spcBef>
            </a:pPr>
            <a:r>
              <a:rPr sz="1680" b="1" spc="-68" dirty="0">
                <a:solidFill>
                  <a:srgbClr val="008000"/>
                </a:solidFill>
                <a:latin typeface="Arial"/>
                <a:cs typeface="Arial"/>
              </a:rPr>
              <a:t>Regional</a:t>
            </a:r>
            <a:r>
              <a:rPr sz="1680" b="1" spc="-32" dirty="0">
                <a:solidFill>
                  <a:srgbClr val="008000"/>
                </a:solidFill>
                <a:latin typeface="Arial"/>
                <a:cs typeface="Arial"/>
              </a:rPr>
              <a:t> </a:t>
            </a:r>
            <a:r>
              <a:rPr sz="1680" b="1" spc="-68" dirty="0">
                <a:solidFill>
                  <a:srgbClr val="008000"/>
                </a:solidFill>
                <a:latin typeface="Arial"/>
                <a:cs typeface="Arial"/>
              </a:rPr>
              <a:t>Impact</a:t>
            </a:r>
            <a:endParaRPr sz="1680">
              <a:solidFill>
                <a:prstClr val="black"/>
              </a:solidFill>
              <a:latin typeface="Arial"/>
              <a:cs typeface="Arial"/>
            </a:endParaRPr>
          </a:p>
        </p:txBody>
      </p:sp>
      <p:sp>
        <p:nvSpPr>
          <p:cNvPr id="6" name="object 6"/>
          <p:cNvSpPr txBox="1"/>
          <p:nvPr/>
        </p:nvSpPr>
        <p:spPr>
          <a:xfrm>
            <a:off x="8447455" y="1434694"/>
            <a:ext cx="3744468" cy="296908"/>
          </a:xfrm>
          <a:prstGeom prst="rect">
            <a:avLst/>
          </a:prstGeom>
          <a:solidFill>
            <a:srgbClr val="EBEFF3"/>
          </a:solidFill>
        </p:spPr>
        <p:txBody>
          <a:bodyPr vert="horz" wrap="square" lIns="0" tIns="38005" rIns="0" bIns="0" rtlCol="0">
            <a:spAutoFit/>
          </a:bodyPr>
          <a:lstStyle/>
          <a:p>
            <a:pPr marL="1095470" defTabSz="960120">
              <a:spcBef>
                <a:spcPts val="299"/>
              </a:spcBef>
            </a:pPr>
            <a:r>
              <a:rPr sz="1680" b="1" spc="-89" dirty="0">
                <a:solidFill>
                  <a:srgbClr val="FF9900"/>
                </a:solidFill>
                <a:latin typeface="Arial"/>
                <a:cs typeface="Arial"/>
              </a:rPr>
              <a:t>Divisio</a:t>
            </a:r>
            <a:r>
              <a:rPr sz="1680" b="1" spc="-105" dirty="0">
                <a:solidFill>
                  <a:srgbClr val="FF9900"/>
                </a:solidFill>
                <a:latin typeface="Arial"/>
                <a:cs typeface="Arial"/>
              </a:rPr>
              <a:t>n</a:t>
            </a:r>
            <a:r>
              <a:rPr sz="1680" b="1" spc="-5" dirty="0">
                <a:solidFill>
                  <a:srgbClr val="FF9900"/>
                </a:solidFill>
                <a:latin typeface="Arial"/>
                <a:cs typeface="Arial"/>
              </a:rPr>
              <a:t> </a:t>
            </a:r>
            <a:r>
              <a:rPr sz="1680" b="1" spc="-47" dirty="0">
                <a:solidFill>
                  <a:srgbClr val="FF9900"/>
                </a:solidFill>
                <a:latin typeface="Arial"/>
                <a:cs typeface="Arial"/>
              </a:rPr>
              <a:t>Needs</a:t>
            </a:r>
            <a:endParaRPr sz="1680">
              <a:solidFill>
                <a:prstClr val="black"/>
              </a:solidFill>
              <a:latin typeface="Arial"/>
              <a:cs typeface="Arial"/>
            </a:endParaRPr>
          </a:p>
        </p:txBody>
      </p:sp>
      <p:graphicFrame>
        <p:nvGraphicFramePr>
          <p:cNvPr id="7" name="object 7"/>
          <p:cNvGraphicFramePr>
            <a:graphicFrameLocks noGrp="1"/>
          </p:cNvGraphicFramePr>
          <p:nvPr/>
        </p:nvGraphicFramePr>
        <p:xfrm>
          <a:off x="8440345" y="1977668"/>
          <a:ext cx="3744466" cy="5156648"/>
        </p:xfrm>
        <a:graphic>
          <a:graphicData uri="http://schemas.openxmlformats.org/drawingml/2006/table">
            <a:tbl>
              <a:tblPr firstRow="1" bandRow="1">
                <a:tableStyleId>{2D5ABB26-0587-4C30-8999-92F81FD0307C}</a:tableStyleId>
              </a:tblPr>
              <a:tblGrid>
                <a:gridCol w="1018126">
                  <a:extLst>
                    <a:ext uri="{9D8B030D-6E8A-4147-A177-3AD203B41FA5}">
                      <a16:colId xmlns:a16="http://schemas.microsoft.com/office/drawing/2014/main" val="20000"/>
                    </a:ext>
                  </a:extLst>
                </a:gridCol>
                <a:gridCol w="1184815">
                  <a:extLst>
                    <a:ext uri="{9D8B030D-6E8A-4147-A177-3AD203B41FA5}">
                      <a16:colId xmlns:a16="http://schemas.microsoft.com/office/drawing/2014/main" val="20001"/>
                    </a:ext>
                  </a:extLst>
                </a:gridCol>
                <a:gridCol w="1541525">
                  <a:extLst>
                    <a:ext uri="{9D8B030D-6E8A-4147-A177-3AD203B41FA5}">
                      <a16:colId xmlns:a16="http://schemas.microsoft.com/office/drawing/2014/main" val="20002"/>
                    </a:ext>
                  </a:extLst>
                </a:gridCol>
              </a:tblGrid>
              <a:tr h="480060">
                <a:tc>
                  <a:txBody>
                    <a:bodyPr/>
                    <a:lstStyle/>
                    <a:p>
                      <a:pPr marR="71755" algn="ctr">
                        <a:lnSpc>
                          <a:spcPct val="100000"/>
                        </a:lnSpc>
                        <a:spcBef>
                          <a:spcPts val="1045"/>
                        </a:spcBef>
                      </a:pPr>
                      <a:r>
                        <a:rPr sz="1300" b="1" spc="-5" dirty="0">
                          <a:solidFill>
                            <a:srgbClr val="001F5F"/>
                          </a:solidFill>
                          <a:latin typeface="Arial"/>
                          <a:cs typeface="Arial"/>
                        </a:rPr>
                        <a:t>Division</a:t>
                      </a:r>
                      <a:endParaRPr sz="1300">
                        <a:latin typeface="Arial"/>
                        <a:cs typeface="Arial"/>
                      </a:endParaRPr>
                    </a:p>
                  </a:txBody>
                  <a:tcPr marL="0" marR="0" marT="139351" marB="0">
                    <a:lnL w="12700">
                      <a:solidFill>
                        <a:srgbClr val="001F5F"/>
                      </a:solidFill>
                      <a:prstDash val="solid"/>
                    </a:lnL>
                    <a:lnT w="12700">
                      <a:solidFill>
                        <a:srgbClr val="001F5F"/>
                      </a:solidFill>
                      <a:prstDash val="solid"/>
                    </a:lnT>
                    <a:lnB w="12700">
                      <a:solidFill>
                        <a:srgbClr val="001F5F"/>
                      </a:solidFill>
                      <a:prstDash val="solid"/>
                    </a:lnB>
                    <a:solidFill>
                      <a:srgbClr val="FF9900"/>
                    </a:solidFill>
                  </a:tcPr>
                </a:tc>
                <a:tc>
                  <a:txBody>
                    <a:bodyPr/>
                    <a:lstStyle/>
                    <a:p>
                      <a:pPr marL="257175" marR="233679" indent="-29209">
                        <a:lnSpc>
                          <a:spcPct val="100000"/>
                        </a:lnSpc>
                        <a:spcBef>
                          <a:spcPts val="325"/>
                        </a:spcBef>
                      </a:pPr>
                      <a:r>
                        <a:rPr sz="1300" b="1" spc="-90" dirty="0">
                          <a:solidFill>
                            <a:srgbClr val="001F5F"/>
                          </a:solidFill>
                          <a:latin typeface="Arial"/>
                          <a:cs typeface="Arial"/>
                        </a:rPr>
                        <a:t>A</a:t>
                      </a:r>
                      <a:r>
                        <a:rPr sz="1300" b="1" spc="-20" dirty="0">
                          <a:solidFill>
                            <a:srgbClr val="001F5F"/>
                          </a:solidFill>
                          <a:latin typeface="Arial"/>
                          <a:cs typeface="Arial"/>
                        </a:rPr>
                        <a:t>v</a:t>
                      </a:r>
                      <a:r>
                        <a:rPr sz="1300" b="1" dirty="0">
                          <a:solidFill>
                            <a:srgbClr val="001F5F"/>
                          </a:solidFill>
                          <a:latin typeface="Arial"/>
                          <a:cs typeface="Arial"/>
                        </a:rPr>
                        <a:t>ail</a:t>
                      </a:r>
                      <a:r>
                        <a:rPr sz="1300" b="1" spc="5" dirty="0">
                          <a:solidFill>
                            <a:srgbClr val="001F5F"/>
                          </a:solidFill>
                          <a:latin typeface="Arial"/>
                          <a:cs typeface="Arial"/>
                        </a:rPr>
                        <a:t>a</a:t>
                      </a:r>
                      <a:r>
                        <a:rPr sz="1300" b="1" spc="-5" dirty="0">
                          <a:solidFill>
                            <a:srgbClr val="001F5F"/>
                          </a:solidFill>
                          <a:latin typeface="Arial"/>
                          <a:cs typeface="Arial"/>
                        </a:rPr>
                        <a:t>b</a:t>
                      </a:r>
                      <a:r>
                        <a:rPr sz="1300" b="1" dirty="0">
                          <a:solidFill>
                            <a:srgbClr val="001F5F"/>
                          </a:solidFill>
                          <a:latin typeface="Arial"/>
                          <a:cs typeface="Arial"/>
                        </a:rPr>
                        <a:t>le  </a:t>
                      </a:r>
                      <a:r>
                        <a:rPr sz="1300" b="1" spc="-5" dirty="0">
                          <a:solidFill>
                            <a:srgbClr val="001F5F"/>
                          </a:solidFill>
                          <a:latin typeface="Arial"/>
                          <a:cs typeface="Arial"/>
                        </a:rPr>
                        <a:t>Funding</a:t>
                      </a:r>
                      <a:endParaRPr sz="1300">
                        <a:latin typeface="Arial"/>
                        <a:cs typeface="Arial"/>
                      </a:endParaRPr>
                    </a:p>
                  </a:txBody>
                  <a:tcPr marL="0" marR="0" marT="43339" marB="0">
                    <a:lnT w="12700">
                      <a:solidFill>
                        <a:srgbClr val="001F5F"/>
                      </a:solidFill>
                      <a:prstDash val="solid"/>
                    </a:lnT>
                    <a:lnB w="12700">
                      <a:solidFill>
                        <a:srgbClr val="001F5F"/>
                      </a:solidFill>
                      <a:prstDash val="solid"/>
                    </a:lnB>
                    <a:solidFill>
                      <a:srgbClr val="FF9900"/>
                    </a:solidFill>
                  </a:tcPr>
                </a:tc>
                <a:tc>
                  <a:txBody>
                    <a:bodyPr/>
                    <a:lstStyle/>
                    <a:p>
                      <a:pPr marL="534035" marR="197485" indent="-264160">
                        <a:lnSpc>
                          <a:spcPct val="100000"/>
                        </a:lnSpc>
                        <a:spcBef>
                          <a:spcPts val="325"/>
                        </a:spcBef>
                      </a:pPr>
                      <a:r>
                        <a:rPr sz="1300" b="1" dirty="0">
                          <a:solidFill>
                            <a:srgbClr val="001F5F"/>
                          </a:solidFill>
                          <a:latin typeface="Arial"/>
                          <a:cs typeface="Arial"/>
                        </a:rPr>
                        <a:t>Pr</a:t>
                      </a:r>
                      <a:r>
                        <a:rPr sz="1300" b="1" spc="-5" dirty="0">
                          <a:solidFill>
                            <a:srgbClr val="001F5F"/>
                          </a:solidFill>
                          <a:latin typeface="Arial"/>
                          <a:cs typeface="Arial"/>
                        </a:rPr>
                        <a:t>og</a:t>
                      </a:r>
                      <a:r>
                        <a:rPr sz="1300" b="1" dirty="0">
                          <a:solidFill>
                            <a:srgbClr val="001F5F"/>
                          </a:solidFill>
                          <a:latin typeface="Arial"/>
                          <a:cs typeface="Arial"/>
                        </a:rPr>
                        <a:t>rammi</a:t>
                      </a:r>
                      <a:r>
                        <a:rPr sz="1300" b="1" spc="-5" dirty="0">
                          <a:solidFill>
                            <a:srgbClr val="001F5F"/>
                          </a:solidFill>
                          <a:latin typeface="Arial"/>
                          <a:cs typeface="Arial"/>
                        </a:rPr>
                        <a:t>ng  Status</a:t>
                      </a:r>
                      <a:endParaRPr sz="1300">
                        <a:latin typeface="Arial"/>
                        <a:cs typeface="Arial"/>
                      </a:endParaRPr>
                    </a:p>
                  </a:txBody>
                  <a:tcPr marL="0" marR="0" marT="43339" marB="0">
                    <a:lnT w="12700">
                      <a:solidFill>
                        <a:srgbClr val="001F5F"/>
                      </a:solidFill>
                      <a:prstDash val="solid"/>
                    </a:lnT>
                    <a:lnB w="12700">
                      <a:solidFill>
                        <a:srgbClr val="001F5F"/>
                      </a:solidFill>
                      <a:prstDash val="solid"/>
                    </a:lnB>
                    <a:solidFill>
                      <a:srgbClr val="FF9900"/>
                    </a:solidFill>
                  </a:tcPr>
                </a:tc>
                <a:extLst>
                  <a:ext uri="{0D108BD9-81ED-4DB2-BD59-A6C34878D82A}">
                    <a16:rowId xmlns:a16="http://schemas.microsoft.com/office/drawing/2014/main" val="10000"/>
                  </a:ext>
                </a:extLst>
              </a:tr>
              <a:tr h="334042">
                <a:tc>
                  <a:txBody>
                    <a:bodyPr/>
                    <a:lstStyle/>
                    <a:p>
                      <a:pPr marR="72390" algn="ctr">
                        <a:lnSpc>
                          <a:spcPct val="100000"/>
                        </a:lnSpc>
                        <a:spcBef>
                          <a:spcPts val="495"/>
                        </a:spcBef>
                      </a:pPr>
                      <a:r>
                        <a:rPr sz="1300" dirty="0">
                          <a:solidFill>
                            <a:srgbClr val="001F5F"/>
                          </a:solidFill>
                          <a:latin typeface="Arial"/>
                          <a:cs typeface="Arial"/>
                        </a:rPr>
                        <a:t>1</a:t>
                      </a:r>
                      <a:endParaRPr sz="1300">
                        <a:latin typeface="Arial"/>
                        <a:cs typeface="Arial"/>
                      </a:endParaRPr>
                    </a:p>
                  </a:txBody>
                  <a:tcPr marL="0" marR="0" marT="66008" marB="0">
                    <a:lnL w="12700">
                      <a:solidFill>
                        <a:srgbClr val="001F5F"/>
                      </a:solidFill>
                      <a:prstDash val="solid"/>
                    </a:lnL>
                    <a:lnT w="12700">
                      <a:solidFill>
                        <a:srgbClr val="001F5F"/>
                      </a:solidFill>
                      <a:prstDash val="solid"/>
                    </a:lnT>
                    <a:lnB w="12700">
                      <a:solidFill>
                        <a:srgbClr val="FFFFFF"/>
                      </a:solidFill>
                      <a:prstDash val="solid"/>
                    </a:lnB>
                    <a:solidFill>
                      <a:srgbClr val="FF9900"/>
                    </a:solidFill>
                  </a:tcPr>
                </a:tc>
                <a:tc>
                  <a:txBody>
                    <a:bodyPr/>
                    <a:lstStyle/>
                    <a:p>
                      <a:pPr marR="1905" algn="ctr">
                        <a:lnSpc>
                          <a:spcPct val="100000"/>
                        </a:lnSpc>
                        <a:spcBef>
                          <a:spcPts val="520"/>
                        </a:spcBef>
                      </a:pPr>
                      <a:r>
                        <a:rPr sz="1300" dirty="0">
                          <a:solidFill>
                            <a:srgbClr val="001F5F"/>
                          </a:solidFill>
                          <a:latin typeface="Arial"/>
                          <a:cs typeface="Arial"/>
                        </a:rPr>
                        <a:t>$506M</a:t>
                      </a:r>
                      <a:endParaRPr sz="1300">
                        <a:latin typeface="Arial"/>
                        <a:cs typeface="Arial"/>
                      </a:endParaRPr>
                    </a:p>
                  </a:txBody>
                  <a:tcPr marL="0" marR="0" marT="69342" marB="0">
                    <a:lnT w="12700">
                      <a:solidFill>
                        <a:srgbClr val="001F5F"/>
                      </a:solidFill>
                      <a:prstDash val="solid"/>
                    </a:lnT>
                    <a:lnB w="12700">
                      <a:solidFill>
                        <a:srgbClr val="FFFFFF"/>
                      </a:solidFill>
                      <a:prstDash val="solid"/>
                    </a:lnB>
                    <a:solidFill>
                      <a:srgbClr val="FF9900"/>
                    </a:solidFill>
                  </a:tcPr>
                </a:tc>
                <a:tc>
                  <a:txBody>
                    <a:bodyPr/>
                    <a:lstStyle/>
                    <a:p>
                      <a:pPr marL="67310" algn="ctr">
                        <a:lnSpc>
                          <a:spcPct val="100000"/>
                        </a:lnSpc>
                        <a:spcBef>
                          <a:spcPts val="560"/>
                        </a:spcBef>
                      </a:pPr>
                      <a:r>
                        <a:rPr sz="1300" dirty="0">
                          <a:solidFill>
                            <a:srgbClr val="001F5F"/>
                          </a:solidFill>
                          <a:latin typeface="Arial"/>
                          <a:cs typeface="Arial"/>
                        </a:rPr>
                        <a:t>$30.8M</a:t>
                      </a:r>
                      <a:r>
                        <a:rPr sz="1300" spc="-85" dirty="0">
                          <a:solidFill>
                            <a:srgbClr val="001F5F"/>
                          </a:solidFill>
                          <a:latin typeface="Arial"/>
                          <a:cs typeface="Arial"/>
                        </a:rPr>
                        <a:t> </a:t>
                      </a:r>
                      <a:r>
                        <a:rPr sz="1300" spc="-5" dirty="0">
                          <a:solidFill>
                            <a:srgbClr val="001F5F"/>
                          </a:solidFill>
                          <a:latin typeface="Arial"/>
                          <a:cs typeface="Arial"/>
                        </a:rPr>
                        <a:t>Over</a:t>
                      </a:r>
                      <a:endParaRPr sz="1300">
                        <a:latin typeface="Arial"/>
                        <a:cs typeface="Arial"/>
                      </a:endParaRPr>
                    </a:p>
                  </a:txBody>
                  <a:tcPr marL="0" marR="0" marT="74676" marB="0">
                    <a:lnT w="12700">
                      <a:solidFill>
                        <a:srgbClr val="001F5F"/>
                      </a:solidFill>
                      <a:prstDash val="solid"/>
                    </a:lnT>
                    <a:lnB w="12700">
                      <a:solidFill>
                        <a:srgbClr val="FFFFFF"/>
                      </a:solidFill>
                      <a:prstDash val="solid"/>
                    </a:lnB>
                    <a:solidFill>
                      <a:srgbClr val="FF9900"/>
                    </a:solidFill>
                  </a:tcPr>
                </a:tc>
                <a:extLst>
                  <a:ext uri="{0D108BD9-81ED-4DB2-BD59-A6C34878D82A}">
                    <a16:rowId xmlns:a16="http://schemas.microsoft.com/office/drawing/2014/main" val="10001"/>
                  </a:ext>
                </a:extLst>
              </a:tr>
              <a:tr h="334042">
                <a:tc>
                  <a:txBody>
                    <a:bodyPr/>
                    <a:lstStyle/>
                    <a:p>
                      <a:pPr marR="72390" algn="ctr">
                        <a:lnSpc>
                          <a:spcPct val="100000"/>
                        </a:lnSpc>
                        <a:spcBef>
                          <a:spcPts val="495"/>
                        </a:spcBef>
                      </a:pPr>
                      <a:r>
                        <a:rPr sz="1300" dirty="0">
                          <a:solidFill>
                            <a:srgbClr val="001F5F"/>
                          </a:solidFill>
                          <a:latin typeface="Arial"/>
                          <a:cs typeface="Arial"/>
                        </a:rPr>
                        <a:t>2</a:t>
                      </a:r>
                      <a:endParaRPr sz="1300">
                        <a:latin typeface="Arial"/>
                        <a:cs typeface="Arial"/>
                      </a:endParaRPr>
                    </a:p>
                  </a:txBody>
                  <a:tcPr marL="0" marR="0" marT="66008" marB="0">
                    <a:lnL w="12700">
                      <a:solidFill>
                        <a:srgbClr val="001F5F"/>
                      </a:solidFill>
                      <a:prstDash val="solid"/>
                    </a:lnL>
                    <a:lnT w="12700">
                      <a:solidFill>
                        <a:srgbClr val="FFFFFF"/>
                      </a:solidFill>
                      <a:prstDash val="solid"/>
                    </a:lnT>
                    <a:lnB w="12700">
                      <a:solidFill>
                        <a:srgbClr val="FFFFFF"/>
                      </a:solidFill>
                      <a:prstDash val="solid"/>
                    </a:lnB>
                    <a:solidFill>
                      <a:srgbClr val="FF9900"/>
                    </a:solidFill>
                  </a:tcPr>
                </a:tc>
                <a:tc>
                  <a:txBody>
                    <a:bodyPr/>
                    <a:lstStyle/>
                    <a:p>
                      <a:pPr marR="1905" algn="ctr">
                        <a:lnSpc>
                          <a:spcPct val="100000"/>
                        </a:lnSpc>
                        <a:spcBef>
                          <a:spcPts val="520"/>
                        </a:spcBef>
                      </a:pPr>
                      <a:r>
                        <a:rPr sz="1300" dirty="0">
                          <a:solidFill>
                            <a:srgbClr val="001F5F"/>
                          </a:solidFill>
                          <a:latin typeface="Arial"/>
                          <a:cs typeface="Arial"/>
                        </a:rPr>
                        <a:t>$506M</a:t>
                      </a:r>
                      <a:endParaRPr sz="1300">
                        <a:latin typeface="Arial"/>
                        <a:cs typeface="Arial"/>
                      </a:endParaRPr>
                    </a:p>
                  </a:txBody>
                  <a:tcPr marL="0" marR="0" marT="69342" marB="0">
                    <a:lnT w="12700">
                      <a:solidFill>
                        <a:srgbClr val="FFFFFF"/>
                      </a:solidFill>
                      <a:prstDash val="solid"/>
                    </a:lnT>
                    <a:lnB w="12700">
                      <a:solidFill>
                        <a:srgbClr val="FFFFFF"/>
                      </a:solidFill>
                      <a:prstDash val="solid"/>
                    </a:lnB>
                    <a:solidFill>
                      <a:srgbClr val="FF9900"/>
                    </a:solidFill>
                  </a:tcPr>
                </a:tc>
                <a:tc>
                  <a:txBody>
                    <a:bodyPr/>
                    <a:lstStyle/>
                    <a:p>
                      <a:pPr marL="67310" algn="ctr">
                        <a:lnSpc>
                          <a:spcPct val="100000"/>
                        </a:lnSpc>
                        <a:spcBef>
                          <a:spcPts val="560"/>
                        </a:spcBef>
                      </a:pPr>
                      <a:r>
                        <a:rPr sz="1300" spc="-5" dirty="0">
                          <a:solidFill>
                            <a:srgbClr val="001F5F"/>
                          </a:solidFill>
                          <a:latin typeface="Arial"/>
                          <a:cs typeface="Arial"/>
                        </a:rPr>
                        <a:t>$121.0M</a:t>
                      </a:r>
                      <a:r>
                        <a:rPr sz="1300" spc="-60" dirty="0">
                          <a:solidFill>
                            <a:srgbClr val="001F5F"/>
                          </a:solidFill>
                          <a:latin typeface="Arial"/>
                          <a:cs typeface="Arial"/>
                        </a:rPr>
                        <a:t> </a:t>
                      </a:r>
                      <a:r>
                        <a:rPr sz="1300" spc="-5" dirty="0">
                          <a:solidFill>
                            <a:srgbClr val="001F5F"/>
                          </a:solidFill>
                          <a:latin typeface="Arial"/>
                          <a:cs typeface="Arial"/>
                        </a:rPr>
                        <a:t>Over</a:t>
                      </a:r>
                      <a:endParaRPr sz="1300">
                        <a:latin typeface="Arial"/>
                        <a:cs typeface="Arial"/>
                      </a:endParaRPr>
                    </a:p>
                  </a:txBody>
                  <a:tcPr marL="0" marR="0" marT="74676" marB="0">
                    <a:lnT w="12700">
                      <a:solidFill>
                        <a:srgbClr val="FFFFFF"/>
                      </a:solidFill>
                      <a:prstDash val="solid"/>
                    </a:lnT>
                    <a:lnB w="12700">
                      <a:solidFill>
                        <a:srgbClr val="FFFFFF"/>
                      </a:solidFill>
                      <a:prstDash val="solid"/>
                    </a:lnB>
                    <a:solidFill>
                      <a:srgbClr val="FF9900"/>
                    </a:solidFill>
                  </a:tcPr>
                </a:tc>
                <a:extLst>
                  <a:ext uri="{0D108BD9-81ED-4DB2-BD59-A6C34878D82A}">
                    <a16:rowId xmlns:a16="http://schemas.microsoft.com/office/drawing/2014/main" val="10002"/>
                  </a:ext>
                </a:extLst>
              </a:tr>
              <a:tr h="334042">
                <a:tc>
                  <a:txBody>
                    <a:bodyPr/>
                    <a:lstStyle/>
                    <a:p>
                      <a:pPr marR="72390" algn="ctr">
                        <a:lnSpc>
                          <a:spcPct val="100000"/>
                        </a:lnSpc>
                        <a:spcBef>
                          <a:spcPts val="495"/>
                        </a:spcBef>
                      </a:pPr>
                      <a:r>
                        <a:rPr sz="1300" dirty="0">
                          <a:solidFill>
                            <a:srgbClr val="001F5F"/>
                          </a:solidFill>
                          <a:latin typeface="Arial"/>
                          <a:cs typeface="Arial"/>
                        </a:rPr>
                        <a:t>3</a:t>
                      </a:r>
                      <a:endParaRPr sz="1300">
                        <a:latin typeface="Arial"/>
                        <a:cs typeface="Arial"/>
                      </a:endParaRPr>
                    </a:p>
                  </a:txBody>
                  <a:tcPr marL="0" marR="0" marT="66008" marB="0">
                    <a:lnL w="12700">
                      <a:solidFill>
                        <a:srgbClr val="001F5F"/>
                      </a:solidFill>
                      <a:prstDash val="solid"/>
                    </a:lnL>
                    <a:lnT w="12700">
                      <a:solidFill>
                        <a:srgbClr val="FFFFFF"/>
                      </a:solidFill>
                      <a:prstDash val="solid"/>
                    </a:lnT>
                    <a:lnB w="12700">
                      <a:solidFill>
                        <a:srgbClr val="FFFFFF"/>
                      </a:solidFill>
                      <a:prstDash val="solid"/>
                    </a:lnB>
                    <a:solidFill>
                      <a:srgbClr val="FF9900"/>
                    </a:solidFill>
                  </a:tcPr>
                </a:tc>
                <a:tc>
                  <a:txBody>
                    <a:bodyPr/>
                    <a:lstStyle/>
                    <a:p>
                      <a:pPr marR="1905" algn="ctr">
                        <a:lnSpc>
                          <a:spcPct val="100000"/>
                        </a:lnSpc>
                        <a:spcBef>
                          <a:spcPts val="520"/>
                        </a:spcBef>
                      </a:pPr>
                      <a:r>
                        <a:rPr sz="1300" dirty="0">
                          <a:solidFill>
                            <a:srgbClr val="001F5F"/>
                          </a:solidFill>
                          <a:latin typeface="Arial"/>
                          <a:cs typeface="Arial"/>
                        </a:rPr>
                        <a:t>$506M</a:t>
                      </a:r>
                      <a:endParaRPr sz="1300">
                        <a:latin typeface="Arial"/>
                        <a:cs typeface="Arial"/>
                      </a:endParaRPr>
                    </a:p>
                  </a:txBody>
                  <a:tcPr marL="0" marR="0" marT="69342" marB="0">
                    <a:lnT w="12700">
                      <a:solidFill>
                        <a:srgbClr val="FFFFFF"/>
                      </a:solidFill>
                      <a:prstDash val="solid"/>
                    </a:lnT>
                    <a:lnB w="12700">
                      <a:solidFill>
                        <a:srgbClr val="FFFFFF"/>
                      </a:solidFill>
                      <a:prstDash val="solid"/>
                    </a:lnB>
                    <a:solidFill>
                      <a:srgbClr val="FF9900"/>
                    </a:solidFill>
                  </a:tcPr>
                </a:tc>
                <a:tc>
                  <a:txBody>
                    <a:bodyPr/>
                    <a:lstStyle/>
                    <a:p>
                      <a:pPr marL="66040" algn="ctr">
                        <a:lnSpc>
                          <a:spcPct val="100000"/>
                        </a:lnSpc>
                        <a:spcBef>
                          <a:spcPts val="560"/>
                        </a:spcBef>
                      </a:pPr>
                      <a:r>
                        <a:rPr sz="1300" spc="-5" dirty="0">
                          <a:solidFill>
                            <a:srgbClr val="001F5F"/>
                          </a:solidFill>
                          <a:latin typeface="Arial"/>
                          <a:cs typeface="Arial"/>
                        </a:rPr>
                        <a:t>$108.7M</a:t>
                      </a:r>
                      <a:r>
                        <a:rPr sz="1300" spc="-50" dirty="0">
                          <a:solidFill>
                            <a:srgbClr val="001F5F"/>
                          </a:solidFill>
                          <a:latin typeface="Arial"/>
                          <a:cs typeface="Arial"/>
                        </a:rPr>
                        <a:t> </a:t>
                      </a:r>
                      <a:r>
                        <a:rPr sz="1300" spc="-5" dirty="0">
                          <a:solidFill>
                            <a:srgbClr val="001F5F"/>
                          </a:solidFill>
                          <a:latin typeface="Arial"/>
                          <a:cs typeface="Arial"/>
                        </a:rPr>
                        <a:t>Under</a:t>
                      </a:r>
                      <a:endParaRPr sz="1300">
                        <a:latin typeface="Arial"/>
                        <a:cs typeface="Arial"/>
                      </a:endParaRPr>
                    </a:p>
                  </a:txBody>
                  <a:tcPr marL="0" marR="0" marT="74676" marB="0">
                    <a:lnT w="12700">
                      <a:solidFill>
                        <a:srgbClr val="FFFFFF"/>
                      </a:solidFill>
                      <a:prstDash val="solid"/>
                    </a:lnT>
                    <a:lnB w="12700">
                      <a:solidFill>
                        <a:srgbClr val="FFFFFF"/>
                      </a:solidFill>
                      <a:prstDash val="solid"/>
                    </a:lnB>
                    <a:solidFill>
                      <a:srgbClr val="FF9900"/>
                    </a:solidFill>
                  </a:tcPr>
                </a:tc>
                <a:extLst>
                  <a:ext uri="{0D108BD9-81ED-4DB2-BD59-A6C34878D82A}">
                    <a16:rowId xmlns:a16="http://schemas.microsoft.com/office/drawing/2014/main" val="10003"/>
                  </a:ext>
                </a:extLst>
              </a:tr>
              <a:tr h="334042">
                <a:tc>
                  <a:txBody>
                    <a:bodyPr/>
                    <a:lstStyle/>
                    <a:p>
                      <a:pPr marR="72390" algn="ctr">
                        <a:lnSpc>
                          <a:spcPct val="100000"/>
                        </a:lnSpc>
                        <a:spcBef>
                          <a:spcPts val="495"/>
                        </a:spcBef>
                      </a:pPr>
                      <a:r>
                        <a:rPr sz="1300" dirty="0">
                          <a:solidFill>
                            <a:srgbClr val="001F5F"/>
                          </a:solidFill>
                          <a:latin typeface="Arial"/>
                          <a:cs typeface="Arial"/>
                        </a:rPr>
                        <a:t>4</a:t>
                      </a:r>
                      <a:endParaRPr sz="1300">
                        <a:latin typeface="Arial"/>
                        <a:cs typeface="Arial"/>
                      </a:endParaRPr>
                    </a:p>
                  </a:txBody>
                  <a:tcPr marL="0" marR="0" marT="66008" marB="0">
                    <a:lnL w="12700">
                      <a:solidFill>
                        <a:srgbClr val="001F5F"/>
                      </a:solidFill>
                      <a:prstDash val="solid"/>
                    </a:lnL>
                    <a:lnT w="12700">
                      <a:solidFill>
                        <a:srgbClr val="FFFFFF"/>
                      </a:solidFill>
                      <a:prstDash val="solid"/>
                    </a:lnT>
                    <a:lnB w="12700">
                      <a:solidFill>
                        <a:srgbClr val="FFFFFF"/>
                      </a:solidFill>
                      <a:prstDash val="solid"/>
                    </a:lnB>
                    <a:solidFill>
                      <a:srgbClr val="FF9900"/>
                    </a:solidFill>
                  </a:tcPr>
                </a:tc>
                <a:tc>
                  <a:txBody>
                    <a:bodyPr/>
                    <a:lstStyle/>
                    <a:p>
                      <a:pPr marR="1905" algn="ctr">
                        <a:lnSpc>
                          <a:spcPct val="100000"/>
                        </a:lnSpc>
                        <a:spcBef>
                          <a:spcPts val="520"/>
                        </a:spcBef>
                      </a:pPr>
                      <a:r>
                        <a:rPr sz="1300" dirty="0">
                          <a:solidFill>
                            <a:srgbClr val="001F5F"/>
                          </a:solidFill>
                          <a:latin typeface="Arial"/>
                          <a:cs typeface="Arial"/>
                        </a:rPr>
                        <a:t>$506M</a:t>
                      </a:r>
                      <a:endParaRPr sz="1300">
                        <a:latin typeface="Arial"/>
                        <a:cs typeface="Arial"/>
                      </a:endParaRPr>
                    </a:p>
                  </a:txBody>
                  <a:tcPr marL="0" marR="0" marT="69342" marB="0">
                    <a:lnT w="12700">
                      <a:solidFill>
                        <a:srgbClr val="FFFFFF"/>
                      </a:solidFill>
                      <a:prstDash val="solid"/>
                    </a:lnT>
                    <a:lnB w="12700">
                      <a:solidFill>
                        <a:srgbClr val="FFFFFF"/>
                      </a:solidFill>
                      <a:prstDash val="solid"/>
                    </a:lnB>
                    <a:solidFill>
                      <a:srgbClr val="FF9900"/>
                    </a:solidFill>
                  </a:tcPr>
                </a:tc>
                <a:tc>
                  <a:txBody>
                    <a:bodyPr/>
                    <a:lstStyle/>
                    <a:p>
                      <a:pPr marL="66040" algn="ctr">
                        <a:lnSpc>
                          <a:spcPct val="100000"/>
                        </a:lnSpc>
                        <a:spcBef>
                          <a:spcPts val="560"/>
                        </a:spcBef>
                      </a:pPr>
                      <a:r>
                        <a:rPr sz="1300" spc="-5" dirty="0">
                          <a:solidFill>
                            <a:srgbClr val="001F5F"/>
                          </a:solidFill>
                          <a:latin typeface="Arial"/>
                          <a:cs typeface="Arial"/>
                        </a:rPr>
                        <a:t>$192.0M</a:t>
                      </a:r>
                      <a:r>
                        <a:rPr sz="1300" spc="-50" dirty="0">
                          <a:solidFill>
                            <a:srgbClr val="001F5F"/>
                          </a:solidFill>
                          <a:latin typeface="Arial"/>
                          <a:cs typeface="Arial"/>
                        </a:rPr>
                        <a:t> </a:t>
                      </a:r>
                      <a:r>
                        <a:rPr sz="1300" spc="-5" dirty="0">
                          <a:solidFill>
                            <a:srgbClr val="001F5F"/>
                          </a:solidFill>
                          <a:latin typeface="Arial"/>
                          <a:cs typeface="Arial"/>
                        </a:rPr>
                        <a:t>Under</a:t>
                      </a:r>
                      <a:endParaRPr sz="1300">
                        <a:latin typeface="Arial"/>
                        <a:cs typeface="Arial"/>
                      </a:endParaRPr>
                    </a:p>
                  </a:txBody>
                  <a:tcPr marL="0" marR="0" marT="74676" marB="0">
                    <a:lnT w="12700">
                      <a:solidFill>
                        <a:srgbClr val="FFFFFF"/>
                      </a:solidFill>
                      <a:prstDash val="solid"/>
                    </a:lnT>
                    <a:lnB w="12700">
                      <a:solidFill>
                        <a:srgbClr val="FFFFFF"/>
                      </a:solidFill>
                      <a:prstDash val="solid"/>
                    </a:lnB>
                    <a:solidFill>
                      <a:srgbClr val="FF9900"/>
                    </a:solidFill>
                  </a:tcPr>
                </a:tc>
                <a:extLst>
                  <a:ext uri="{0D108BD9-81ED-4DB2-BD59-A6C34878D82A}">
                    <a16:rowId xmlns:a16="http://schemas.microsoft.com/office/drawing/2014/main" val="10004"/>
                  </a:ext>
                </a:extLst>
              </a:tr>
              <a:tr h="334042">
                <a:tc>
                  <a:txBody>
                    <a:bodyPr/>
                    <a:lstStyle/>
                    <a:p>
                      <a:pPr marR="72390" algn="ctr">
                        <a:lnSpc>
                          <a:spcPct val="100000"/>
                        </a:lnSpc>
                        <a:spcBef>
                          <a:spcPts val="495"/>
                        </a:spcBef>
                      </a:pPr>
                      <a:r>
                        <a:rPr sz="1300" dirty="0">
                          <a:solidFill>
                            <a:srgbClr val="001F5F"/>
                          </a:solidFill>
                          <a:latin typeface="Arial"/>
                          <a:cs typeface="Arial"/>
                        </a:rPr>
                        <a:t>5</a:t>
                      </a:r>
                      <a:endParaRPr sz="1300">
                        <a:latin typeface="Arial"/>
                        <a:cs typeface="Arial"/>
                      </a:endParaRPr>
                    </a:p>
                  </a:txBody>
                  <a:tcPr marL="0" marR="0" marT="66008" marB="0">
                    <a:lnL w="12700">
                      <a:solidFill>
                        <a:srgbClr val="001F5F"/>
                      </a:solidFill>
                      <a:prstDash val="solid"/>
                    </a:lnL>
                    <a:lnT w="12700">
                      <a:solidFill>
                        <a:srgbClr val="FFFFFF"/>
                      </a:solidFill>
                      <a:prstDash val="solid"/>
                    </a:lnT>
                    <a:lnB w="12700">
                      <a:solidFill>
                        <a:srgbClr val="FFFFFF"/>
                      </a:solidFill>
                      <a:prstDash val="solid"/>
                    </a:lnB>
                    <a:solidFill>
                      <a:srgbClr val="FF9900"/>
                    </a:solidFill>
                  </a:tcPr>
                </a:tc>
                <a:tc>
                  <a:txBody>
                    <a:bodyPr/>
                    <a:lstStyle/>
                    <a:p>
                      <a:pPr marR="1905" algn="ctr">
                        <a:lnSpc>
                          <a:spcPct val="100000"/>
                        </a:lnSpc>
                        <a:spcBef>
                          <a:spcPts val="520"/>
                        </a:spcBef>
                      </a:pPr>
                      <a:r>
                        <a:rPr sz="1300" dirty="0">
                          <a:solidFill>
                            <a:srgbClr val="001F5F"/>
                          </a:solidFill>
                          <a:latin typeface="Arial"/>
                          <a:cs typeface="Arial"/>
                        </a:rPr>
                        <a:t>$506M</a:t>
                      </a:r>
                      <a:endParaRPr sz="1300">
                        <a:latin typeface="Arial"/>
                        <a:cs typeface="Arial"/>
                      </a:endParaRPr>
                    </a:p>
                  </a:txBody>
                  <a:tcPr marL="0" marR="0" marT="69342" marB="0">
                    <a:lnT w="12700">
                      <a:solidFill>
                        <a:srgbClr val="FFFFFF"/>
                      </a:solidFill>
                      <a:prstDash val="solid"/>
                    </a:lnT>
                    <a:lnB w="12700">
                      <a:solidFill>
                        <a:srgbClr val="FFFFFF"/>
                      </a:solidFill>
                      <a:prstDash val="solid"/>
                    </a:lnB>
                    <a:solidFill>
                      <a:srgbClr val="FF9900"/>
                    </a:solidFill>
                  </a:tcPr>
                </a:tc>
                <a:tc>
                  <a:txBody>
                    <a:bodyPr/>
                    <a:lstStyle/>
                    <a:p>
                      <a:pPr marL="67310" algn="ctr">
                        <a:lnSpc>
                          <a:spcPct val="100000"/>
                        </a:lnSpc>
                        <a:spcBef>
                          <a:spcPts val="560"/>
                        </a:spcBef>
                      </a:pPr>
                      <a:r>
                        <a:rPr sz="1300" spc="-5" dirty="0">
                          <a:solidFill>
                            <a:srgbClr val="001F5F"/>
                          </a:solidFill>
                          <a:latin typeface="Arial"/>
                          <a:cs typeface="Arial"/>
                        </a:rPr>
                        <a:t>$128.3M</a:t>
                      </a:r>
                      <a:r>
                        <a:rPr sz="1300" spc="-60" dirty="0">
                          <a:solidFill>
                            <a:srgbClr val="001F5F"/>
                          </a:solidFill>
                          <a:latin typeface="Arial"/>
                          <a:cs typeface="Arial"/>
                        </a:rPr>
                        <a:t> </a:t>
                      </a:r>
                      <a:r>
                        <a:rPr sz="1300" spc="-5" dirty="0">
                          <a:solidFill>
                            <a:srgbClr val="001F5F"/>
                          </a:solidFill>
                          <a:latin typeface="Arial"/>
                          <a:cs typeface="Arial"/>
                        </a:rPr>
                        <a:t>Over</a:t>
                      </a:r>
                      <a:endParaRPr sz="1300">
                        <a:latin typeface="Arial"/>
                        <a:cs typeface="Arial"/>
                      </a:endParaRPr>
                    </a:p>
                  </a:txBody>
                  <a:tcPr marL="0" marR="0" marT="74676" marB="0">
                    <a:lnT w="12700">
                      <a:solidFill>
                        <a:srgbClr val="FFFFFF"/>
                      </a:solidFill>
                      <a:prstDash val="solid"/>
                    </a:lnT>
                    <a:lnB w="12700">
                      <a:solidFill>
                        <a:srgbClr val="FFFFFF"/>
                      </a:solidFill>
                      <a:prstDash val="solid"/>
                    </a:lnB>
                    <a:solidFill>
                      <a:srgbClr val="FF9900"/>
                    </a:solidFill>
                  </a:tcPr>
                </a:tc>
                <a:extLst>
                  <a:ext uri="{0D108BD9-81ED-4DB2-BD59-A6C34878D82A}">
                    <a16:rowId xmlns:a16="http://schemas.microsoft.com/office/drawing/2014/main" val="10005"/>
                  </a:ext>
                </a:extLst>
              </a:tr>
              <a:tr h="334042">
                <a:tc>
                  <a:txBody>
                    <a:bodyPr/>
                    <a:lstStyle/>
                    <a:p>
                      <a:pPr marR="72390" algn="ctr">
                        <a:lnSpc>
                          <a:spcPct val="100000"/>
                        </a:lnSpc>
                        <a:spcBef>
                          <a:spcPts val="495"/>
                        </a:spcBef>
                      </a:pPr>
                      <a:r>
                        <a:rPr sz="1300" dirty="0">
                          <a:solidFill>
                            <a:srgbClr val="001F5F"/>
                          </a:solidFill>
                          <a:latin typeface="Arial"/>
                          <a:cs typeface="Arial"/>
                        </a:rPr>
                        <a:t>6</a:t>
                      </a:r>
                      <a:endParaRPr sz="1300">
                        <a:latin typeface="Arial"/>
                        <a:cs typeface="Arial"/>
                      </a:endParaRPr>
                    </a:p>
                  </a:txBody>
                  <a:tcPr marL="0" marR="0" marT="66008" marB="0">
                    <a:lnL w="12700">
                      <a:solidFill>
                        <a:srgbClr val="001F5F"/>
                      </a:solidFill>
                      <a:prstDash val="solid"/>
                    </a:lnL>
                    <a:lnT w="12700">
                      <a:solidFill>
                        <a:srgbClr val="FFFFFF"/>
                      </a:solidFill>
                      <a:prstDash val="solid"/>
                    </a:lnT>
                    <a:lnB w="12700">
                      <a:solidFill>
                        <a:srgbClr val="FFFFFF"/>
                      </a:solidFill>
                      <a:prstDash val="solid"/>
                    </a:lnB>
                    <a:solidFill>
                      <a:srgbClr val="FF9900"/>
                    </a:solidFill>
                  </a:tcPr>
                </a:tc>
                <a:tc>
                  <a:txBody>
                    <a:bodyPr/>
                    <a:lstStyle/>
                    <a:p>
                      <a:pPr marR="1905" algn="ctr">
                        <a:lnSpc>
                          <a:spcPct val="100000"/>
                        </a:lnSpc>
                        <a:spcBef>
                          <a:spcPts val="520"/>
                        </a:spcBef>
                      </a:pPr>
                      <a:r>
                        <a:rPr sz="1300" dirty="0">
                          <a:solidFill>
                            <a:srgbClr val="001F5F"/>
                          </a:solidFill>
                          <a:latin typeface="Arial"/>
                          <a:cs typeface="Arial"/>
                        </a:rPr>
                        <a:t>$506M</a:t>
                      </a:r>
                      <a:endParaRPr sz="1300">
                        <a:latin typeface="Arial"/>
                        <a:cs typeface="Arial"/>
                      </a:endParaRPr>
                    </a:p>
                  </a:txBody>
                  <a:tcPr marL="0" marR="0" marT="69342" marB="0">
                    <a:lnT w="12700">
                      <a:solidFill>
                        <a:srgbClr val="FFFFFF"/>
                      </a:solidFill>
                      <a:prstDash val="solid"/>
                    </a:lnT>
                    <a:lnB w="12700">
                      <a:solidFill>
                        <a:srgbClr val="FFFFFF"/>
                      </a:solidFill>
                      <a:prstDash val="solid"/>
                    </a:lnB>
                    <a:solidFill>
                      <a:srgbClr val="FF9900"/>
                    </a:solidFill>
                  </a:tcPr>
                </a:tc>
                <a:tc>
                  <a:txBody>
                    <a:bodyPr/>
                    <a:lstStyle/>
                    <a:p>
                      <a:pPr marL="66040" algn="ctr">
                        <a:lnSpc>
                          <a:spcPct val="100000"/>
                        </a:lnSpc>
                        <a:spcBef>
                          <a:spcPts val="560"/>
                        </a:spcBef>
                      </a:pPr>
                      <a:r>
                        <a:rPr sz="1300" spc="-5" dirty="0">
                          <a:solidFill>
                            <a:srgbClr val="001F5F"/>
                          </a:solidFill>
                          <a:latin typeface="Arial"/>
                          <a:cs typeface="Arial"/>
                        </a:rPr>
                        <a:t>$123.2M</a:t>
                      </a:r>
                      <a:r>
                        <a:rPr sz="1300" spc="-50" dirty="0">
                          <a:solidFill>
                            <a:srgbClr val="001F5F"/>
                          </a:solidFill>
                          <a:latin typeface="Arial"/>
                          <a:cs typeface="Arial"/>
                        </a:rPr>
                        <a:t> </a:t>
                      </a:r>
                      <a:r>
                        <a:rPr sz="1300" spc="-5" dirty="0">
                          <a:solidFill>
                            <a:srgbClr val="001F5F"/>
                          </a:solidFill>
                          <a:latin typeface="Arial"/>
                          <a:cs typeface="Arial"/>
                        </a:rPr>
                        <a:t>Under</a:t>
                      </a:r>
                      <a:endParaRPr sz="1300">
                        <a:latin typeface="Arial"/>
                        <a:cs typeface="Arial"/>
                      </a:endParaRPr>
                    </a:p>
                  </a:txBody>
                  <a:tcPr marL="0" marR="0" marT="74676" marB="0">
                    <a:lnT w="12700">
                      <a:solidFill>
                        <a:srgbClr val="FFFFFF"/>
                      </a:solidFill>
                      <a:prstDash val="solid"/>
                    </a:lnT>
                    <a:lnB w="12700">
                      <a:solidFill>
                        <a:srgbClr val="FFFFFF"/>
                      </a:solidFill>
                      <a:prstDash val="solid"/>
                    </a:lnB>
                    <a:solidFill>
                      <a:srgbClr val="FF9900"/>
                    </a:solidFill>
                  </a:tcPr>
                </a:tc>
                <a:extLst>
                  <a:ext uri="{0D108BD9-81ED-4DB2-BD59-A6C34878D82A}">
                    <a16:rowId xmlns:a16="http://schemas.microsoft.com/office/drawing/2014/main" val="10006"/>
                  </a:ext>
                </a:extLst>
              </a:tr>
              <a:tr h="334042">
                <a:tc>
                  <a:txBody>
                    <a:bodyPr/>
                    <a:lstStyle/>
                    <a:p>
                      <a:pPr marR="72390" algn="ctr">
                        <a:lnSpc>
                          <a:spcPct val="100000"/>
                        </a:lnSpc>
                        <a:spcBef>
                          <a:spcPts val="500"/>
                        </a:spcBef>
                      </a:pPr>
                      <a:r>
                        <a:rPr sz="1300" dirty="0">
                          <a:solidFill>
                            <a:srgbClr val="001F5F"/>
                          </a:solidFill>
                          <a:latin typeface="Arial"/>
                          <a:cs typeface="Arial"/>
                        </a:rPr>
                        <a:t>7</a:t>
                      </a:r>
                      <a:endParaRPr sz="1300">
                        <a:latin typeface="Arial"/>
                        <a:cs typeface="Arial"/>
                      </a:endParaRPr>
                    </a:p>
                  </a:txBody>
                  <a:tcPr marL="0" marR="0" marT="66675" marB="0">
                    <a:lnL w="12700">
                      <a:solidFill>
                        <a:srgbClr val="001F5F"/>
                      </a:solidFill>
                      <a:prstDash val="solid"/>
                    </a:lnL>
                    <a:lnT w="12700">
                      <a:solidFill>
                        <a:srgbClr val="FFFFFF"/>
                      </a:solidFill>
                      <a:prstDash val="solid"/>
                    </a:lnT>
                    <a:lnB w="12700">
                      <a:solidFill>
                        <a:srgbClr val="FFFFFF"/>
                      </a:solidFill>
                      <a:prstDash val="solid"/>
                    </a:lnB>
                    <a:solidFill>
                      <a:srgbClr val="FF9900"/>
                    </a:solidFill>
                  </a:tcPr>
                </a:tc>
                <a:tc>
                  <a:txBody>
                    <a:bodyPr/>
                    <a:lstStyle/>
                    <a:p>
                      <a:pPr marR="1905" algn="ctr">
                        <a:lnSpc>
                          <a:spcPct val="100000"/>
                        </a:lnSpc>
                        <a:spcBef>
                          <a:spcPts val="520"/>
                        </a:spcBef>
                      </a:pPr>
                      <a:r>
                        <a:rPr sz="1300" dirty="0">
                          <a:solidFill>
                            <a:srgbClr val="001F5F"/>
                          </a:solidFill>
                          <a:latin typeface="Arial"/>
                          <a:cs typeface="Arial"/>
                        </a:rPr>
                        <a:t>$506M</a:t>
                      </a:r>
                      <a:endParaRPr sz="1300">
                        <a:latin typeface="Arial"/>
                        <a:cs typeface="Arial"/>
                      </a:endParaRPr>
                    </a:p>
                  </a:txBody>
                  <a:tcPr marL="0" marR="0" marT="69342" marB="0">
                    <a:lnT w="12700">
                      <a:solidFill>
                        <a:srgbClr val="FFFFFF"/>
                      </a:solidFill>
                      <a:prstDash val="solid"/>
                    </a:lnT>
                    <a:lnB w="12700">
                      <a:solidFill>
                        <a:srgbClr val="FFFFFF"/>
                      </a:solidFill>
                      <a:prstDash val="solid"/>
                    </a:lnB>
                    <a:solidFill>
                      <a:srgbClr val="FF9900"/>
                    </a:solidFill>
                  </a:tcPr>
                </a:tc>
                <a:tc>
                  <a:txBody>
                    <a:bodyPr/>
                    <a:lstStyle/>
                    <a:p>
                      <a:pPr marL="66040" algn="ctr">
                        <a:lnSpc>
                          <a:spcPct val="100000"/>
                        </a:lnSpc>
                        <a:spcBef>
                          <a:spcPts val="560"/>
                        </a:spcBef>
                      </a:pPr>
                      <a:r>
                        <a:rPr sz="1300" dirty="0">
                          <a:solidFill>
                            <a:srgbClr val="001F5F"/>
                          </a:solidFill>
                          <a:latin typeface="Arial"/>
                          <a:cs typeface="Arial"/>
                        </a:rPr>
                        <a:t>$91.7M</a:t>
                      </a:r>
                      <a:r>
                        <a:rPr sz="1300" spc="-75" dirty="0">
                          <a:solidFill>
                            <a:srgbClr val="001F5F"/>
                          </a:solidFill>
                          <a:latin typeface="Arial"/>
                          <a:cs typeface="Arial"/>
                        </a:rPr>
                        <a:t> </a:t>
                      </a:r>
                      <a:r>
                        <a:rPr sz="1300" spc="-5" dirty="0">
                          <a:solidFill>
                            <a:srgbClr val="001F5F"/>
                          </a:solidFill>
                          <a:latin typeface="Arial"/>
                          <a:cs typeface="Arial"/>
                        </a:rPr>
                        <a:t>Under</a:t>
                      </a:r>
                      <a:endParaRPr sz="1300">
                        <a:latin typeface="Arial"/>
                        <a:cs typeface="Arial"/>
                      </a:endParaRPr>
                    </a:p>
                  </a:txBody>
                  <a:tcPr marL="0" marR="0" marT="74676" marB="0">
                    <a:lnT w="12700">
                      <a:solidFill>
                        <a:srgbClr val="FFFFFF"/>
                      </a:solidFill>
                      <a:prstDash val="solid"/>
                    </a:lnT>
                    <a:lnB w="12700">
                      <a:solidFill>
                        <a:srgbClr val="FFFFFF"/>
                      </a:solidFill>
                      <a:prstDash val="solid"/>
                    </a:lnB>
                    <a:solidFill>
                      <a:srgbClr val="FF9900"/>
                    </a:solidFill>
                  </a:tcPr>
                </a:tc>
                <a:extLst>
                  <a:ext uri="{0D108BD9-81ED-4DB2-BD59-A6C34878D82A}">
                    <a16:rowId xmlns:a16="http://schemas.microsoft.com/office/drawing/2014/main" val="10007"/>
                  </a:ext>
                </a:extLst>
              </a:tr>
              <a:tr h="334042">
                <a:tc>
                  <a:txBody>
                    <a:bodyPr/>
                    <a:lstStyle/>
                    <a:p>
                      <a:pPr marR="72390" algn="ctr">
                        <a:lnSpc>
                          <a:spcPct val="100000"/>
                        </a:lnSpc>
                        <a:spcBef>
                          <a:spcPts val="500"/>
                        </a:spcBef>
                      </a:pPr>
                      <a:r>
                        <a:rPr sz="1300" dirty="0">
                          <a:solidFill>
                            <a:srgbClr val="001F5F"/>
                          </a:solidFill>
                          <a:latin typeface="Arial"/>
                          <a:cs typeface="Arial"/>
                        </a:rPr>
                        <a:t>8</a:t>
                      </a:r>
                      <a:endParaRPr sz="1300">
                        <a:latin typeface="Arial"/>
                        <a:cs typeface="Arial"/>
                      </a:endParaRPr>
                    </a:p>
                  </a:txBody>
                  <a:tcPr marL="0" marR="0" marT="66675" marB="0">
                    <a:lnL w="12700">
                      <a:solidFill>
                        <a:srgbClr val="001F5F"/>
                      </a:solidFill>
                      <a:prstDash val="solid"/>
                    </a:lnL>
                    <a:lnT w="12700">
                      <a:solidFill>
                        <a:srgbClr val="FFFFFF"/>
                      </a:solidFill>
                      <a:prstDash val="solid"/>
                    </a:lnT>
                    <a:lnB w="12700">
                      <a:solidFill>
                        <a:srgbClr val="FFFFFF"/>
                      </a:solidFill>
                      <a:prstDash val="solid"/>
                    </a:lnB>
                    <a:solidFill>
                      <a:srgbClr val="FF9900"/>
                    </a:solidFill>
                  </a:tcPr>
                </a:tc>
                <a:tc>
                  <a:txBody>
                    <a:bodyPr/>
                    <a:lstStyle/>
                    <a:p>
                      <a:pPr marR="1905" algn="ctr">
                        <a:lnSpc>
                          <a:spcPct val="100000"/>
                        </a:lnSpc>
                        <a:spcBef>
                          <a:spcPts val="520"/>
                        </a:spcBef>
                      </a:pPr>
                      <a:r>
                        <a:rPr sz="1300" dirty="0">
                          <a:solidFill>
                            <a:srgbClr val="001F5F"/>
                          </a:solidFill>
                          <a:latin typeface="Arial"/>
                          <a:cs typeface="Arial"/>
                        </a:rPr>
                        <a:t>$506M</a:t>
                      </a:r>
                      <a:endParaRPr sz="1300">
                        <a:latin typeface="Arial"/>
                        <a:cs typeface="Arial"/>
                      </a:endParaRPr>
                    </a:p>
                  </a:txBody>
                  <a:tcPr marL="0" marR="0" marT="69342" marB="0">
                    <a:lnT w="12700">
                      <a:solidFill>
                        <a:srgbClr val="FFFFFF"/>
                      </a:solidFill>
                      <a:prstDash val="solid"/>
                    </a:lnT>
                    <a:lnB w="12700">
                      <a:solidFill>
                        <a:srgbClr val="FFFFFF"/>
                      </a:solidFill>
                      <a:prstDash val="solid"/>
                    </a:lnB>
                    <a:solidFill>
                      <a:srgbClr val="FF9900"/>
                    </a:solidFill>
                  </a:tcPr>
                </a:tc>
                <a:tc>
                  <a:txBody>
                    <a:bodyPr/>
                    <a:lstStyle/>
                    <a:p>
                      <a:pPr marL="67310" algn="ctr">
                        <a:lnSpc>
                          <a:spcPct val="100000"/>
                        </a:lnSpc>
                        <a:spcBef>
                          <a:spcPts val="560"/>
                        </a:spcBef>
                      </a:pPr>
                      <a:r>
                        <a:rPr sz="1300" dirty="0">
                          <a:solidFill>
                            <a:srgbClr val="001F5F"/>
                          </a:solidFill>
                          <a:latin typeface="Arial"/>
                          <a:cs typeface="Arial"/>
                        </a:rPr>
                        <a:t>$22.1M</a:t>
                      </a:r>
                      <a:r>
                        <a:rPr sz="1300" spc="-85" dirty="0">
                          <a:solidFill>
                            <a:srgbClr val="001F5F"/>
                          </a:solidFill>
                          <a:latin typeface="Arial"/>
                          <a:cs typeface="Arial"/>
                        </a:rPr>
                        <a:t> </a:t>
                      </a:r>
                      <a:r>
                        <a:rPr sz="1300" spc="-5" dirty="0">
                          <a:solidFill>
                            <a:srgbClr val="001F5F"/>
                          </a:solidFill>
                          <a:latin typeface="Arial"/>
                          <a:cs typeface="Arial"/>
                        </a:rPr>
                        <a:t>Over</a:t>
                      </a:r>
                      <a:endParaRPr sz="1300">
                        <a:latin typeface="Arial"/>
                        <a:cs typeface="Arial"/>
                      </a:endParaRPr>
                    </a:p>
                  </a:txBody>
                  <a:tcPr marL="0" marR="0" marT="74676" marB="0">
                    <a:lnT w="12700">
                      <a:solidFill>
                        <a:srgbClr val="FFFFFF"/>
                      </a:solidFill>
                      <a:prstDash val="solid"/>
                    </a:lnT>
                    <a:lnB w="12700">
                      <a:solidFill>
                        <a:srgbClr val="FFFFFF"/>
                      </a:solidFill>
                      <a:prstDash val="solid"/>
                    </a:lnB>
                    <a:solidFill>
                      <a:srgbClr val="FF9900"/>
                    </a:solidFill>
                  </a:tcPr>
                </a:tc>
                <a:extLst>
                  <a:ext uri="{0D108BD9-81ED-4DB2-BD59-A6C34878D82A}">
                    <a16:rowId xmlns:a16="http://schemas.microsoft.com/office/drawing/2014/main" val="10008"/>
                  </a:ext>
                </a:extLst>
              </a:tr>
              <a:tr h="334042">
                <a:tc>
                  <a:txBody>
                    <a:bodyPr/>
                    <a:lstStyle/>
                    <a:p>
                      <a:pPr marR="72390" algn="ctr">
                        <a:lnSpc>
                          <a:spcPct val="100000"/>
                        </a:lnSpc>
                        <a:spcBef>
                          <a:spcPts val="500"/>
                        </a:spcBef>
                      </a:pPr>
                      <a:r>
                        <a:rPr sz="1300" dirty="0">
                          <a:solidFill>
                            <a:srgbClr val="001F5F"/>
                          </a:solidFill>
                          <a:latin typeface="Arial"/>
                          <a:cs typeface="Arial"/>
                        </a:rPr>
                        <a:t>9</a:t>
                      </a:r>
                      <a:endParaRPr sz="1300">
                        <a:latin typeface="Arial"/>
                        <a:cs typeface="Arial"/>
                      </a:endParaRPr>
                    </a:p>
                  </a:txBody>
                  <a:tcPr marL="0" marR="0" marT="66675" marB="0">
                    <a:lnL w="12700">
                      <a:solidFill>
                        <a:srgbClr val="001F5F"/>
                      </a:solidFill>
                      <a:prstDash val="solid"/>
                    </a:lnL>
                    <a:lnT w="12700">
                      <a:solidFill>
                        <a:srgbClr val="FFFFFF"/>
                      </a:solidFill>
                      <a:prstDash val="solid"/>
                    </a:lnT>
                    <a:lnB w="12700">
                      <a:solidFill>
                        <a:srgbClr val="FFFFFF"/>
                      </a:solidFill>
                      <a:prstDash val="solid"/>
                    </a:lnB>
                    <a:solidFill>
                      <a:srgbClr val="FF9900"/>
                    </a:solidFill>
                  </a:tcPr>
                </a:tc>
                <a:tc>
                  <a:txBody>
                    <a:bodyPr/>
                    <a:lstStyle/>
                    <a:p>
                      <a:pPr marR="1905" algn="ctr">
                        <a:lnSpc>
                          <a:spcPct val="100000"/>
                        </a:lnSpc>
                        <a:spcBef>
                          <a:spcPts val="520"/>
                        </a:spcBef>
                      </a:pPr>
                      <a:r>
                        <a:rPr sz="1300" dirty="0">
                          <a:solidFill>
                            <a:srgbClr val="001F5F"/>
                          </a:solidFill>
                          <a:latin typeface="Arial"/>
                          <a:cs typeface="Arial"/>
                        </a:rPr>
                        <a:t>$506M</a:t>
                      </a:r>
                      <a:endParaRPr sz="1300">
                        <a:latin typeface="Arial"/>
                        <a:cs typeface="Arial"/>
                      </a:endParaRPr>
                    </a:p>
                  </a:txBody>
                  <a:tcPr marL="0" marR="0" marT="69342" marB="0">
                    <a:lnT w="12700">
                      <a:solidFill>
                        <a:srgbClr val="FFFFFF"/>
                      </a:solidFill>
                      <a:prstDash val="solid"/>
                    </a:lnT>
                    <a:lnB w="12700">
                      <a:solidFill>
                        <a:srgbClr val="FFFFFF"/>
                      </a:solidFill>
                      <a:prstDash val="solid"/>
                    </a:lnB>
                    <a:solidFill>
                      <a:srgbClr val="FF9900"/>
                    </a:solidFill>
                  </a:tcPr>
                </a:tc>
                <a:tc>
                  <a:txBody>
                    <a:bodyPr/>
                    <a:lstStyle/>
                    <a:p>
                      <a:pPr marL="66040" algn="ctr">
                        <a:lnSpc>
                          <a:spcPct val="100000"/>
                        </a:lnSpc>
                        <a:spcBef>
                          <a:spcPts val="560"/>
                        </a:spcBef>
                      </a:pPr>
                      <a:r>
                        <a:rPr sz="1300" dirty="0">
                          <a:solidFill>
                            <a:srgbClr val="001F5F"/>
                          </a:solidFill>
                          <a:latin typeface="Arial"/>
                          <a:cs typeface="Arial"/>
                        </a:rPr>
                        <a:t>$49.8M</a:t>
                      </a:r>
                      <a:r>
                        <a:rPr sz="1300" spc="-75" dirty="0">
                          <a:solidFill>
                            <a:srgbClr val="001F5F"/>
                          </a:solidFill>
                          <a:latin typeface="Arial"/>
                          <a:cs typeface="Arial"/>
                        </a:rPr>
                        <a:t> </a:t>
                      </a:r>
                      <a:r>
                        <a:rPr sz="1300" spc="-5" dirty="0">
                          <a:solidFill>
                            <a:srgbClr val="001F5F"/>
                          </a:solidFill>
                          <a:latin typeface="Arial"/>
                          <a:cs typeface="Arial"/>
                        </a:rPr>
                        <a:t>Under</a:t>
                      </a:r>
                      <a:endParaRPr sz="1300">
                        <a:latin typeface="Arial"/>
                        <a:cs typeface="Arial"/>
                      </a:endParaRPr>
                    </a:p>
                  </a:txBody>
                  <a:tcPr marL="0" marR="0" marT="74676" marB="0">
                    <a:lnT w="12700">
                      <a:solidFill>
                        <a:srgbClr val="FFFFFF"/>
                      </a:solidFill>
                      <a:prstDash val="solid"/>
                    </a:lnT>
                    <a:lnB w="12700">
                      <a:solidFill>
                        <a:srgbClr val="FFFFFF"/>
                      </a:solidFill>
                      <a:prstDash val="solid"/>
                    </a:lnB>
                    <a:solidFill>
                      <a:srgbClr val="FF9900"/>
                    </a:solidFill>
                  </a:tcPr>
                </a:tc>
                <a:extLst>
                  <a:ext uri="{0D108BD9-81ED-4DB2-BD59-A6C34878D82A}">
                    <a16:rowId xmlns:a16="http://schemas.microsoft.com/office/drawing/2014/main" val="10009"/>
                  </a:ext>
                </a:extLst>
              </a:tr>
              <a:tr h="334042">
                <a:tc>
                  <a:txBody>
                    <a:bodyPr/>
                    <a:lstStyle/>
                    <a:p>
                      <a:pPr marR="71755" algn="ctr">
                        <a:lnSpc>
                          <a:spcPct val="100000"/>
                        </a:lnSpc>
                        <a:spcBef>
                          <a:spcPts val="500"/>
                        </a:spcBef>
                      </a:pPr>
                      <a:r>
                        <a:rPr sz="1300" dirty="0">
                          <a:solidFill>
                            <a:srgbClr val="001F5F"/>
                          </a:solidFill>
                          <a:latin typeface="Arial"/>
                          <a:cs typeface="Arial"/>
                        </a:rPr>
                        <a:t>10</a:t>
                      </a:r>
                      <a:endParaRPr sz="1300">
                        <a:latin typeface="Arial"/>
                        <a:cs typeface="Arial"/>
                      </a:endParaRPr>
                    </a:p>
                  </a:txBody>
                  <a:tcPr marL="0" marR="0" marT="66675" marB="0">
                    <a:lnL w="12700">
                      <a:solidFill>
                        <a:srgbClr val="001F5F"/>
                      </a:solidFill>
                      <a:prstDash val="solid"/>
                    </a:lnL>
                    <a:lnT w="12700">
                      <a:solidFill>
                        <a:srgbClr val="FFFFFF"/>
                      </a:solidFill>
                      <a:prstDash val="solid"/>
                    </a:lnT>
                    <a:lnB w="12700">
                      <a:solidFill>
                        <a:srgbClr val="FFFFFF"/>
                      </a:solidFill>
                      <a:prstDash val="solid"/>
                    </a:lnB>
                    <a:solidFill>
                      <a:srgbClr val="FF9900"/>
                    </a:solidFill>
                  </a:tcPr>
                </a:tc>
                <a:tc>
                  <a:txBody>
                    <a:bodyPr/>
                    <a:lstStyle/>
                    <a:p>
                      <a:pPr marR="1905" algn="ctr">
                        <a:lnSpc>
                          <a:spcPct val="100000"/>
                        </a:lnSpc>
                        <a:spcBef>
                          <a:spcPts val="520"/>
                        </a:spcBef>
                      </a:pPr>
                      <a:r>
                        <a:rPr sz="1300" dirty="0">
                          <a:solidFill>
                            <a:srgbClr val="001F5F"/>
                          </a:solidFill>
                          <a:latin typeface="Arial"/>
                          <a:cs typeface="Arial"/>
                        </a:rPr>
                        <a:t>$506M</a:t>
                      </a:r>
                      <a:endParaRPr sz="1300">
                        <a:latin typeface="Arial"/>
                        <a:cs typeface="Arial"/>
                      </a:endParaRPr>
                    </a:p>
                  </a:txBody>
                  <a:tcPr marL="0" marR="0" marT="69342" marB="0">
                    <a:lnT w="12700">
                      <a:solidFill>
                        <a:srgbClr val="FFFFFF"/>
                      </a:solidFill>
                      <a:prstDash val="solid"/>
                    </a:lnT>
                    <a:lnB w="12700">
                      <a:solidFill>
                        <a:srgbClr val="FFFFFF"/>
                      </a:solidFill>
                      <a:prstDash val="solid"/>
                    </a:lnB>
                    <a:solidFill>
                      <a:srgbClr val="FF9900"/>
                    </a:solidFill>
                  </a:tcPr>
                </a:tc>
                <a:tc>
                  <a:txBody>
                    <a:bodyPr/>
                    <a:lstStyle/>
                    <a:p>
                      <a:pPr marL="67945" algn="ctr">
                        <a:lnSpc>
                          <a:spcPct val="100000"/>
                        </a:lnSpc>
                        <a:spcBef>
                          <a:spcPts val="560"/>
                        </a:spcBef>
                      </a:pPr>
                      <a:r>
                        <a:rPr sz="1300" dirty="0">
                          <a:solidFill>
                            <a:srgbClr val="001F5F"/>
                          </a:solidFill>
                          <a:latin typeface="Arial"/>
                          <a:cs typeface="Arial"/>
                        </a:rPr>
                        <a:t>$38.9M</a:t>
                      </a:r>
                      <a:r>
                        <a:rPr sz="1300" spc="-85" dirty="0">
                          <a:solidFill>
                            <a:srgbClr val="001F5F"/>
                          </a:solidFill>
                          <a:latin typeface="Arial"/>
                          <a:cs typeface="Arial"/>
                        </a:rPr>
                        <a:t> </a:t>
                      </a:r>
                      <a:r>
                        <a:rPr sz="1300" spc="-5" dirty="0">
                          <a:solidFill>
                            <a:srgbClr val="001F5F"/>
                          </a:solidFill>
                          <a:latin typeface="Arial"/>
                          <a:cs typeface="Arial"/>
                        </a:rPr>
                        <a:t>Over</a:t>
                      </a:r>
                      <a:endParaRPr sz="1300">
                        <a:latin typeface="Arial"/>
                        <a:cs typeface="Arial"/>
                      </a:endParaRPr>
                    </a:p>
                  </a:txBody>
                  <a:tcPr marL="0" marR="0" marT="74676" marB="0">
                    <a:lnT w="12700">
                      <a:solidFill>
                        <a:srgbClr val="FFFFFF"/>
                      </a:solidFill>
                      <a:prstDash val="solid"/>
                    </a:lnT>
                    <a:lnB w="12700">
                      <a:solidFill>
                        <a:srgbClr val="FFFFFF"/>
                      </a:solidFill>
                      <a:prstDash val="solid"/>
                    </a:lnB>
                    <a:solidFill>
                      <a:srgbClr val="FF9900"/>
                    </a:solidFill>
                  </a:tcPr>
                </a:tc>
                <a:extLst>
                  <a:ext uri="{0D108BD9-81ED-4DB2-BD59-A6C34878D82A}">
                    <a16:rowId xmlns:a16="http://schemas.microsoft.com/office/drawing/2014/main" val="10010"/>
                  </a:ext>
                </a:extLst>
              </a:tr>
              <a:tr h="334042">
                <a:tc>
                  <a:txBody>
                    <a:bodyPr/>
                    <a:lstStyle/>
                    <a:p>
                      <a:pPr marR="80645" algn="ctr">
                        <a:lnSpc>
                          <a:spcPct val="100000"/>
                        </a:lnSpc>
                        <a:spcBef>
                          <a:spcPts val="500"/>
                        </a:spcBef>
                      </a:pPr>
                      <a:r>
                        <a:rPr sz="1300" spc="-80" dirty="0">
                          <a:solidFill>
                            <a:srgbClr val="001F5F"/>
                          </a:solidFill>
                          <a:latin typeface="Arial"/>
                          <a:cs typeface="Arial"/>
                        </a:rPr>
                        <a:t>11</a:t>
                      </a:r>
                      <a:endParaRPr sz="1300">
                        <a:latin typeface="Arial"/>
                        <a:cs typeface="Arial"/>
                      </a:endParaRPr>
                    </a:p>
                  </a:txBody>
                  <a:tcPr marL="0" marR="0" marT="66675" marB="0">
                    <a:lnL w="12700">
                      <a:solidFill>
                        <a:srgbClr val="001F5F"/>
                      </a:solidFill>
                      <a:prstDash val="solid"/>
                    </a:lnL>
                    <a:lnT w="12700">
                      <a:solidFill>
                        <a:srgbClr val="FFFFFF"/>
                      </a:solidFill>
                      <a:prstDash val="solid"/>
                    </a:lnT>
                    <a:lnB w="12700">
                      <a:solidFill>
                        <a:srgbClr val="FFFFFF"/>
                      </a:solidFill>
                      <a:prstDash val="solid"/>
                    </a:lnB>
                    <a:solidFill>
                      <a:srgbClr val="FF9900"/>
                    </a:solidFill>
                  </a:tcPr>
                </a:tc>
                <a:tc>
                  <a:txBody>
                    <a:bodyPr/>
                    <a:lstStyle/>
                    <a:p>
                      <a:pPr marR="1270" algn="ctr">
                        <a:lnSpc>
                          <a:spcPct val="100000"/>
                        </a:lnSpc>
                        <a:spcBef>
                          <a:spcPts val="520"/>
                        </a:spcBef>
                      </a:pPr>
                      <a:r>
                        <a:rPr sz="1300" dirty="0">
                          <a:solidFill>
                            <a:srgbClr val="001F5F"/>
                          </a:solidFill>
                          <a:latin typeface="Arial"/>
                          <a:cs typeface="Arial"/>
                        </a:rPr>
                        <a:t>$506M</a:t>
                      </a:r>
                      <a:endParaRPr sz="1300">
                        <a:latin typeface="Arial"/>
                        <a:cs typeface="Arial"/>
                      </a:endParaRPr>
                    </a:p>
                  </a:txBody>
                  <a:tcPr marL="0" marR="0" marT="69342" marB="0">
                    <a:lnT w="12700">
                      <a:solidFill>
                        <a:srgbClr val="FFFFFF"/>
                      </a:solidFill>
                      <a:prstDash val="solid"/>
                    </a:lnT>
                    <a:lnB w="12700">
                      <a:solidFill>
                        <a:srgbClr val="FFFFFF"/>
                      </a:solidFill>
                      <a:prstDash val="solid"/>
                    </a:lnB>
                    <a:solidFill>
                      <a:srgbClr val="FF9900"/>
                    </a:solidFill>
                  </a:tcPr>
                </a:tc>
                <a:tc>
                  <a:txBody>
                    <a:bodyPr/>
                    <a:lstStyle/>
                    <a:p>
                      <a:pPr marL="66675" algn="ctr">
                        <a:lnSpc>
                          <a:spcPct val="100000"/>
                        </a:lnSpc>
                        <a:spcBef>
                          <a:spcPts val="560"/>
                        </a:spcBef>
                      </a:pPr>
                      <a:r>
                        <a:rPr sz="1300" dirty="0">
                          <a:solidFill>
                            <a:srgbClr val="001F5F"/>
                          </a:solidFill>
                          <a:latin typeface="Arial"/>
                          <a:cs typeface="Arial"/>
                        </a:rPr>
                        <a:t>$54.1M</a:t>
                      </a:r>
                      <a:r>
                        <a:rPr sz="1300" spc="-75" dirty="0">
                          <a:solidFill>
                            <a:srgbClr val="001F5F"/>
                          </a:solidFill>
                          <a:latin typeface="Arial"/>
                          <a:cs typeface="Arial"/>
                        </a:rPr>
                        <a:t> </a:t>
                      </a:r>
                      <a:r>
                        <a:rPr sz="1300" spc="-5" dirty="0">
                          <a:solidFill>
                            <a:srgbClr val="001F5F"/>
                          </a:solidFill>
                          <a:latin typeface="Arial"/>
                          <a:cs typeface="Arial"/>
                        </a:rPr>
                        <a:t>Under</a:t>
                      </a:r>
                      <a:endParaRPr sz="1300">
                        <a:latin typeface="Arial"/>
                        <a:cs typeface="Arial"/>
                      </a:endParaRPr>
                    </a:p>
                  </a:txBody>
                  <a:tcPr marL="0" marR="0" marT="74676" marB="0">
                    <a:lnT w="12700">
                      <a:solidFill>
                        <a:srgbClr val="FFFFFF"/>
                      </a:solidFill>
                      <a:prstDash val="solid"/>
                    </a:lnT>
                    <a:lnB w="12700">
                      <a:solidFill>
                        <a:srgbClr val="FFFFFF"/>
                      </a:solidFill>
                      <a:prstDash val="solid"/>
                    </a:lnB>
                    <a:solidFill>
                      <a:srgbClr val="FF9900"/>
                    </a:solidFill>
                  </a:tcPr>
                </a:tc>
                <a:extLst>
                  <a:ext uri="{0D108BD9-81ED-4DB2-BD59-A6C34878D82A}">
                    <a16:rowId xmlns:a16="http://schemas.microsoft.com/office/drawing/2014/main" val="10011"/>
                  </a:ext>
                </a:extLst>
              </a:tr>
              <a:tr h="334042">
                <a:tc>
                  <a:txBody>
                    <a:bodyPr/>
                    <a:lstStyle/>
                    <a:p>
                      <a:pPr marR="71120" algn="ctr">
                        <a:lnSpc>
                          <a:spcPct val="100000"/>
                        </a:lnSpc>
                        <a:spcBef>
                          <a:spcPts val="500"/>
                        </a:spcBef>
                      </a:pPr>
                      <a:r>
                        <a:rPr sz="1300" dirty="0">
                          <a:solidFill>
                            <a:srgbClr val="001F5F"/>
                          </a:solidFill>
                          <a:latin typeface="Arial"/>
                          <a:cs typeface="Arial"/>
                        </a:rPr>
                        <a:t>12</a:t>
                      </a:r>
                      <a:endParaRPr sz="1300">
                        <a:latin typeface="Arial"/>
                        <a:cs typeface="Arial"/>
                      </a:endParaRPr>
                    </a:p>
                  </a:txBody>
                  <a:tcPr marL="0" marR="0" marT="66675" marB="0">
                    <a:lnL w="12700">
                      <a:solidFill>
                        <a:srgbClr val="001F5F"/>
                      </a:solidFill>
                      <a:prstDash val="solid"/>
                    </a:lnL>
                    <a:lnT w="12700">
                      <a:solidFill>
                        <a:srgbClr val="FFFFFF"/>
                      </a:solidFill>
                      <a:prstDash val="solid"/>
                    </a:lnT>
                    <a:lnB w="12700">
                      <a:solidFill>
                        <a:srgbClr val="FFFFFF"/>
                      </a:solidFill>
                      <a:prstDash val="solid"/>
                    </a:lnB>
                    <a:solidFill>
                      <a:srgbClr val="FF9900"/>
                    </a:solidFill>
                  </a:tcPr>
                </a:tc>
                <a:tc>
                  <a:txBody>
                    <a:bodyPr/>
                    <a:lstStyle/>
                    <a:p>
                      <a:pPr marR="1270" algn="ctr">
                        <a:lnSpc>
                          <a:spcPct val="100000"/>
                        </a:lnSpc>
                        <a:spcBef>
                          <a:spcPts val="525"/>
                        </a:spcBef>
                      </a:pPr>
                      <a:r>
                        <a:rPr sz="1300" dirty="0">
                          <a:solidFill>
                            <a:srgbClr val="001F5F"/>
                          </a:solidFill>
                          <a:latin typeface="Arial"/>
                          <a:cs typeface="Arial"/>
                        </a:rPr>
                        <a:t>$506M</a:t>
                      </a:r>
                      <a:endParaRPr sz="1300">
                        <a:latin typeface="Arial"/>
                        <a:cs typeface="Arial"/>
                      </a:endParaRPr>
                    </a:p>
                  </a:txBody>
                  <a:tcPr marL="0" marR="0" marT="70009" marB="0">
                    <a:lnT w="12700">
                      <a:solidFill>
                        <a:srgbClr val="FFFFFF"/>
                      </a:solidFill>
                      <a:prstDash val="solid"/>
                    </a:lnT>
                    <a:lnB w="12700">
                      <a:solidFill>
                        <a:srgbClr val="FFFFFF"/>
                      </a:solidFill>
                      <a:prstDash val="solid"/>
                    </a:lnB>
                    <a:solidFill>
                      <a:srgbClr val="FF9900"/>
                    </a:solidFill>
                  </a:tcPr>
                </a:tc>
                <a:tc>
                  <a:txBody>
                    <a:bodyPr/>
                    <a:lstStyle/>
                    <a:p>
                      <a:pPr marL="68580" algn="ctr">
                        <a:lnSpc>
                          <a:spcPct val="100000"/>
                        </a:lnSpc>
                        <a:spcBef>
                          <a:spcPts val="560"/>
                        </a:spcBef>
                      </a:pPr>
                      <a:r>
                        <a:rPr sz="1300" spc="-5" dirty="0">
                          <a:solidFill>
                            <a:srgbClr val="001F5F"/>
                          </a:solidFill>
                          <a:latin typeface="Arial"/>
                          <a:cs typeface="Arial"/>
                        </a:rPr>
                        <a:t>$144.1M</a:t>
                      </a:r>
                      <a:r>
                        <a:rPr sz="1300" spc="-60" dirty="0">
                          <a:solidFill>
                            <a:srgbClr val="001F5F"/>
                          </a:solidFill>
                          <a:latin typeface="Arial"/>
                          <a:cs typeface="Arial"/>
                        </a:rPr>
                        <a:t> </a:t>
                      </a:r>
                      <a:r>
                        <a:rPr sz="1300" spc="-5" dirty="0">
                          <a:solidFill>
                            <a:srgbClr val="001F5F"/>
                          </a:solidFill>
                          <a:latin typeface="Arial"/>
                          <a:cs typeface="Arial"/>
                        </a:rPr>
                        <a:t>Over</a:t>
                      </a:r>
                      <a:endParaRPr sz="1300">
                        <a:latin typeface="Arial"/>
                        <a:cs typeface="Arial"/>
                      </a:endParaRPr>
                    </a:p>
                  </a:txBody>
                  <a:tcPr marL="0" marR="0" marT="74676" marB="0">
                    <a:lnT w="12700">
                      <a:solidFill>
                        <a:srgbClr val="FFFFFF"/>
                      </a:solidFill>
                      <a:prstDash val="solid"/>
                    </a:lnT>
                    <a:lnB w="12700">
                      <a:solidFill>
                        <a:srgbClr val="FFFFFF"/>
                      </a:solidFill>
                      <a:prstDash val="solid"/>
                    </a:lnB>
                    <a:solidFill>
                      <a:srgbClr val="FF9900"/>
                    </a:solidFill>
                  </a:tcPr>
                </a:tc>
                <a:extLst>
                  <a:ext uri="{0D108BD9-81ED-4DB2-BD59-A6C34878D82A}">
                    <a16:rowId xmlns:a16="http://schemas.microsoft.com/office/drawing/2014/main" val="10012"/>
                  </a:ext>
                </a:extLst>
              </a:tr>
              <a:tr h="334042">
                <a:tc>
                  <a:txBody>
                    <a:bodyPr/>
                    <a:lstStyle/>
                    <a:p>
                      <a:pPr marR="71120" algn="ctr">
                        <a:lnSpc>
                          <a:spcPct val="100000"/>
                        </a:lnSpc>
                        <a:spcBef>
                          <a:spcPts val="500"/>
                        </a:spcBef>
                      </a:pPr>
                      <a:r>
                        <a:rPr sz="1300" dirty="0">
                          <a:solidFill>
                            <a:srgbClr val="001F5F"/>
                          </a:solidFill>
                          <a:latin typeface="Arial"/>
                          <a:cs typeface="Arial"/>
                        </a:rPr>
                        <a:t>13</a:t>
                      </a:r>
                      <a:endParaRPr sz="1300">
                        <a:latin typeface="Arial"/>
                        <a:cs typeface="Arial"/>
                      </a:endParaRPr>
                    </a:p>
                  </a:txBody>
                  <a:tcPr marL="0" marR="0" marT="66675" marB="0">
                    <a:lnL w="12700">
                      <a:solidFill>
                        <a:srgbClr val="001F5F"/>
                      </a:solidFill>
                      <a:prstDash val="solid"/>
                    </a:lnL>
                    <a:lnT w="12700">
                      <a:solidFill>
                        <a:srgbClr val="FFFFFF"/>
                      </a:solidFill>
                      <a:prstDash val="solid"/>
                    </a:lnT>
                    <a:lnB w="12700">
                      <a:solidFill>
                        <a:srgbClr val="FFFFFF"/>
                      </a:solidFill>
                      <a:prstDash val="solid"/>
                    </a:lnB>
                    <a:solidFill>
                      <a:srgbClr val="FF9900"/>
                    </a:solidFill>
                  </a:tcPr>
                </a:tc>
                <a:tc>
                  <a:txBody>
                    <a:bodyPr/>
                    <a:lstStyle/>
                    <a:p>
                      <a:pPr marR="1270" algn="ctr">
                        <a:lnSpc>
                          <a:spcPct val="100000"/>
                        </a:lnSpc>
                        <a:spcBef>
                          <a:spcPts val="525"/>
                        </a:spcBef>
                      </a:pPr>
                      <a:r>
                        <a:rPr sz="1300" dirty="0">
                          <a:solidFill>
                            <a:srgbClr val="001F5F"/>
                          </a:solidFill>
                          <a:latin typeface="Arial"/>
                          <a:cs typeface="Arial"/>
                        </a:rPr>
                        <a:t>$506M</a:t>
                      </a:r>
                      <a:endParaRPr sz="1300">
                        <a:latin typeface="Arial"/>
                        <a:cs typeface="Arial"/>
                      </a:endParaRPr>
                    </a:p>
                  </a:txBody>
                  <a:tcPr marL="0" marR="0" marT="70009" marB="0">
                    <a:lnT w="12700">
                      <a:solidFill>
                        <a:srgbClr val="FFFFFF"/>
                      </a:solidFill>
                      <a:prstDash val="solid"/>
                    </a:lnT>
                    <a:lnB w="12700">
                      <a:solidFill>
                        <a:srgbClr val="FFFFFF"/>
                      </a:solidFill>
                      <a:prstDash val="solid"/>
                    </a:lnB>
                    <a:solidFill>
                      <a:srgbClr val="FF9900"/>
                    </a:solidFill>
                  </a:tcPr>
                </a:tc>
                <a:tc>
                  <a:txBody>
                    <a:bodyPr/>
                    <a:lstStyle/>
                    <a:p>
                      <a:pPr marL="68580" algn="ctr">
                        <a:lnSpc>
                          <a:spcPct val="100000"/>
                        </a:lnSpc>
                        <a:spcBef>
                          <a:spcPts val="560"/>
                        </a:spcBef>
                      </a:pPr>
                      <a:r>
                        <a:rPr sz="1300" spc="-5" dirty="0">
                          <a:solidFill>
                            <a:srgbClr val="001F5F"/>
                          </a:solidFill>
                          <a:latin typeface="Arial"/>
                          <a:cs typeface="Arial"/>
                        </a:rPr>
                        <a:t>$165.5M</a:t>
                      </a:r>
                      <a:r>
                        <a:rPr sz="1300" spc="-60" dirty="0">
                          <a:solidFill>
                            <a:srgbClr val="001F5F"/>
                          </a:solidFill>
                          <a:latin typeface="Arial"/>
                          <a:cs typeface="Arial"/>
                        </a:rPr>
                        <a:t> </a:t>
                      </a:r>
                      <a:r>
                        <a:rPr sz="1300" spc="-5" dirty="0">
                          <a:solidFill>
                            <a:srgbClr val="001F5F"/>
                          </a:solidFill>
                          <a:latin typeface="Arial"/>
                          <a:cs typeface="Arial"/>
                        </a:rPr>
                        <a:t>Over</a:t>
                      </a:r>
                      <a:endParaRPr sz="1300">
                        <a:latin typeface="Arial"/>
                        <a:cs typeface="Arial"/>
                      </a:endParaRPr>
                    </a:p>
                  </a:txBody>
                  <a:tcPr marL="0" marR="0" marT="74676" marB="0">
                    <a:lnT w="12700">
                      <a:solidFill>
                        <a:srgbClr val="FFFFFF"/>
                      </a:solidFill>
                      <a:prstDash val="solid"/>
                    </a:lnT>
                    <a:lnB w="12700">
                      <a:solidFill>
                        <a:srgbClr val="FFFFFF"/>
                      </a:solidFill>
                      <a:prstDash val="solid"/>
                    </a:lnB>
                    <a:solidFill>
                      <a:srgbClr val="FF9900"/>
                    </a:solidFill>
                  </a:tcPr>
                </a:tc>
                <a:extLst>
                  <a:ext uri="{0D108BD9-81ED-4DB2-BD59-A6C34878D82A}">
                    <a16:rowId xmlns:a16="http://schemas.microsoft.com/office/drawing/2014/main" val="10013"/>
                  </a:ext>
                </a:extLst>
              </a:tr>
              <a:tr h="334042">
                <a:tc>
                  <a:txBody>
                    <a:bodyPr/>
                    <a:lstStyle/>
                    <a:p>
                      <a:pPr marR="71120" algn="ctr">
                        <a:lnSpc>
                          <a:spcPct val="100000"/>
                        </a:lnSpc>
                        <a:spcBef>
                          <a:spcPts val="500"/>
                        </a:spcBef>
                      </a:pPr>
                      <a:r>
                        <a:rPr sz="1300" dirty="0">
                          <a:solidFill>
                            <a:srgbClr val="001F5F"/>
                          </a:solidFill>
                          <a:latin typeface="Arial"/>
                          <a:cs typeface="Arial"/>
                        </a:rPr>
                        <a:t>14</a:t>
                      </a:r>
                      <a:endParaRPr sz="1300">
                        <a:latin typeface="Arial"/>
                        <a:cs typeface="Arial"/>
                      </a:endParaRPr>
                    </a:p>
                  </a:txBody>
                  <a:tcPr marL="0" marR="0" marT="66675" marB="0">
                    <a:lnL w="12700">
                      <a:solidFill>
                        <a:srgbClr val="001F5F"/>
                      </a:solidFill>
                      <a:prstDash val="solid"/>
                    </a:lnL>
                    <a:lnT w="12700">
                      <a:solidFill>
                        <a:srgbClr val="FFFFFF"/>
                      </a:solidFill>
                      <a:prstDash val="solid"/>
                    </a:lnT>
                    <a:lnB w="12700">
                      <a:solidFill>
                        <a:srgbClr val="001F5F"/>
                      </a:solidFill>
                      <a:prstDash val="solid"/>
                    </a:lnB>
                    <a:solidFill>
                      <a:srgbClr val="FF9900"/>
                    </a:solidFill>
                  </a:tcPr>
                </a:tc>
                <a:tc>
                  <a:txBody>
                    <a:bodyPr/>
                    <a:lstStyle/>
                    <a:p>
                      <a:pPr marR="1270" algn="ctr">
                        <a:lnSpc>
                          <a:spcPct val="100000"/>
                        </a:lnSpc>
                        <a:spcBef>
                          <a:spcPts val="525"/>
                        </a:spcBef>
                      </a:pPr>
                      <a:r>
                        <a:rPr sz="1300" dirty="0">
                          <a:solidFill>
                            <a:srgbClr val="001F5F"/>
                          </a:solidFill>
                          <a:latin typeface="Arial"/>
                          <a:cs typeface="Arial"/>
                        </a:rPr>
                        <a:t>$506M</a:t>
                      </a:r>
                      <a:endParaRPr sz="1300">
                        <a:latin typeface="Arial"/>
                        <a:cs typeface="Arial"/>
                      </a:endParaRPr>
                    </a:p>
                  </a:txBody>
                  <a:tcPr marL="0" marR="0" marT="70009" marB="0">
                    <a:lnT w="12700">
                      <a:solidFill>
                        <a:srgbClr val="FFFFFF"/>
                      </a:solidFill>
                      <a:prstDash val="solid"/>
                    </a:lnT>
                    <a:lnB w="12700">
                      <a:solidFill>
                        <a:srgbClr val="001F5F"/>
                      </a:solidFill>
                      <a:prstDash val="solid"/>
                    </a:lnB>
                    <a:solidFill>
                      <a:srgbClr val="FF9900"/>
                    </a:solidFill>
                  </a:tcPr>
                </a:tc>
                <a:tc>
                  <a:txBody>
                    <a:bodyPr/>
                    <a:lstStyle/>
                    <a:p>
                      <a:pPr marL="68580" algn="ctr">
                        <a:lnSpc>
                          <a:spcPct val="100000"/>
                        </a:lnSpc>
                        <a:spcBef>
                          <a:spcPts val="560"/>
                        </a:spcBef>
                      </a:pPr>
                      <a:r>
                        <a:rPr sz="1300" dirty="0">
                          <a:solidFill>
                            <a:srgbClr val="001F5F"/>
                          </a:solidFill>
                          <a:latin typeface="Arial"/>
                          <a:cs typeface="Arial"/>
                        </a:rPr>
                        <a:t>$80.1M</a:t>
                      </a:r>
                      <a:r>
                        <a:rPr sz="1300" spc="-85" dirty="0">
                          <a:solidFill>
                            <a:srgbClr val="001F5F"/>
                          </a:solidFill>
                          <a:latin typeface="Arial"/>
                          <a:cs typeface="Arial"/>
                        </a:rPr>
                        <a:t> </a:t>
                      </a:r>
                      <a:r>
                        <a:rPr sz="1300" spc="-5" dirty="0">
                          <a:solidFill>
                            <a:srgbClr val="001F5F"/>
                          </a:solidFill>
                          <a:latin typeface="Arial"/>
                          <a:cs typeface="Arial"/>
                        </a:rPr>
                        <a:t>Over</a:t>
                      </a:r>
                      <a:endParaRPr sz="1300">
                        <a:latin typeface="Arial"/>
                        <a:cs typeface="Arial"/>
                      </a:endParaRPr>
                    </a:p>
                  </a:txBody>
                  <a:tcPr marL="0" marR="0" marT="74676" marB="0">
                    <a:lnT w="12700">
                      <a:solidFill>
                        <a:srgbClr val="FFFFFF"/>
                      </a:solidFill>
                      <a:prstDash val="solid"/>
                    </a:lnT>
                    <a:lnB w="12700">
                      <a:solidFill>
                        <a:srgbClr val="001F5F"/>
                      </a:solidFill>
                      <a:prstDash val="solid"/>
                    </a:lnB>
                    <a:solidFill>
                      <a:srgbClr val="FF9900"/>
                    </a:solidFill>
                  </a:tcPr>
                </a:tc>
                <a:extLst>
                  <a:ext uri="{0D108BD9-81ED-4DB2-BD59-A6C34878D82A}">
                    <a16:rowId xmlns:a16="http://schemas.microsoft.com/office/drawing/2014/main" val="10014"/>
                  </a:ext>
                </a:extLst>
              </a:tr>
            </a:tbl>
          </a:graphicData>
        </a:graphic>
      </p:graphicFrame>
      <p:graphicFrame>
        <p:nvGraphicFramePr>
          <p:cNvPr id="8" name="object 8"/>
          <p:cNvGraphicFramePr>
            <a:graphicFrameLocks noGrp="1"/>
          </p:cNvGraphicFramePr>
          <p:nvPr/>
        </p:nvGraphicFramePr>
        <p:xfrm>
          <a:off x="4185856" y="1977669"/>
          <a:ext cx="3745801" cy="2818354"/>
        </p:xfrm>
        <a:graphic>
          <a:graphicData uri="http://schemas.openxmlformats.org/drawingml/2006/table">
            <a:tbl>
              <a:tblPr firstRow="1" bandRow="1">
                <a:tableStyleId>{2D5ABB26-0587-4C30-8999-92F81FD0307C}</a:tableStyleId>
              </a:tblPr>
              <a:tblGrid>
                <a:gridCol w="1371505">
                  <a:extLst>
                    <a:ext uri="{9D8B030D-6E8A-4147-A177-3AD203B41FA5}">
                      <a16:colId xmlns:a16="http://schemas.microsoft.com/office/drawing/2014/main" val="20000"/>
                    </a:ext>
                  </a:extLst>
                </a:gridCol>
                <a:gridCol w="968788">
                  <a:extLst>
                    <a:ext uri="{9D8B030D-6E8A-4147-A177-3AD203B41FA5}">
                      <a16:colId xmlns:a16="http://schemas.microsoft.com/office/drawing/2014/main" val="20001"/>
                    </a:ext>
                  </a:extLst>
                </a:gridCol>
                <a:gridCol w="1405508">
                  <a:extLst>
                    <a:ext uri="{9D8B030D-6E8A-4147-A177-3AD203B41FA5}">
                      <a16:colId xmlns:a16="http://schemas.microsoft.com/office/drawing/2014/main" val="20002"/>
                    </a:ext>
                  </a:extLst>
                </a:gridCol>
              </a:tblGrid>
              <a:tr h="480060">
                <a:tc>
                  <a:txBody>
                    <a:bodyPr/>
                    <a:lstStyle/>
                    <a:p>
                      <a:pPr marL="417830">
                        <a:lnSpc>
                          <a:spcPct val="100000"/>
                        </a:lnSpc>
                        <a:spcBef>
                          <a:spcPts val="1045"/>
                        </a:spcBef>
                      </a:pPr>
                      <a:r>
                        <a:rPr sz="1300" b="1" spc="-5" dirty="0">
                          <a:solidFill>
                            <a:srgbClr val="001F5F"/>
                          </a:solidFill>
                          <a:latin typeface="Arial"/>
                          <a:cs typeface="Arial"/>
                        </a:rPr>
                        <a:t>Region</a:t>
                      </a:r>
                      <a:endParaRPr sz="1300">
                        <a:latin typeface="Arial"/>
                        <a:cs typeface="Arial"/>
                      </a:endParaRPr>
                    </a:p>
                  </a:txBody>
                  <a:tcPr marL="0" marR="0" marT="139351" marB="0">
                    <a:lnL w="12700">
                      <a:solidFill>
                        <a:srgbClr val="001F5F"/>
                      </a:solidFill>
                      <a:prstDash val="solid"/>
                    </a:lnL>
                    <a:lnT w="12700">
                      <a:solidFill>
                        <a:srgbClr val="001F5F"/>
                      </a:solidFill>
                      <a:prstDash val="solid"/>
                    </a:lnT>
                    <a:lnB w="12700">
                      <a:solidFill>
                        <a:srgbClr val="001F5F"/>
                      </a:solidFill>
                      <a:prstDash val="solid"/>
                    </a:lnB>
                    <a:solidFill>
                      <a:srgbClr val="008000"/>
                    </a:solidFill>
                  </a:tcPr>
                </a:tc>
                <a:tc>
                  <a:txBody>
                    <a:bodyPr/>
                    <a:lstStyle/>
                    <a:p>
                      <a:pPr marL="152400" marR="132080" indent="-29209">
                        <a:lnSpc>
                          <a:spcPct val="100000"/>
                        </a:lnSpc>
                        <a:spcBef>
                          <a:spcPts val="325"/>
                        </a:spcBef>
                      </a:pPr>
                      <a:r>
                        <a:rPr sz="1300" b="1" spc="-90" dirty="0">
                          <a:solidFill>
                            <a:srgbClr val="001F5F"/>
                          </a:solidFill>
                          <a:latin typeface="Arial"/>
                          <a:cs typeface="Arial"/>
                        </a:rPr>
                        <a:t>A</a:t>
                      </a:r>
                      <a:r>
                        <a:rPr sz="1300" b="1" spc="-20" dirty="0">
                          <a:solidFill>
                            <a:srgbClr val="001F5F"/>
                          </a:solidFill>
                          <a:latin typeface="Arial"/>
                          <a:cs typeface="Arial"/>
                        </a:rPr>
                        <a:t>v</a:t>
                      </a:r>
                      <a:r>
                        <a:rPr sz="1300" b="1" dirty="0">
                          <a:solidFill>
                            <a:srgbClr val="001F5F"/>
                          </a:solidFill>
                          <a:latin typeface="Arial"/>
                          <a:cs typeface="Arial"/>
                        </a:rPr>
                        <a:t>ail</a:t>
                      </a:r>
                      <a:r>
                        <a:rPr sz="1300" b="1" spc="5" dirty="0">
                          <a:solidFill>
                            <a:srgbClr val="001F5F"/>
                          </a:solidFill>
                          <a:latin typeface="Arial"/>
                          <a:cs typeface="Arial"/>
                        </a:rPr>
                        <a:t>a</a:t>
                      </a:r>
                      <a:r>
                        <a:rPr sz="1300" b="1" spc="-5" dirty="0">
                          <a:solidFill>
                            <a:srgbClr val="001F5F"/>
                          </a:solidFill>
                          <a:latin typeface="Arial"/>
                          <a:cs typeface="Arial"/>
                        </a:rPr>
                        <a:t>b</a:t>
                      </a:r>
                      <a:r>
                        <a:rPr sz="1300" b="1" dirty="0">
                          <a:solidFill>
                            <a:srgbClr val="001F5F"/>
                          </a:solidFill>
                          <a:latin typeface="Arial"/>
                          <a:cs typeface="Arial"/>
                        </a:rPr>
                        <a:t>le  </a:t>
                      </a:r>
                      <a:r>
                        <a:rPr sz="1300" b="1" spc="-5" dirty="0">
                          <a:solidFill>
                            <a:srgbClr val="001F5F"/>
                          </a:solidFill>
                          <a:latin typeface="Arial"/>
                          <a:cs typeface="Arial"/>
                        </a:rPr>
                        <a:t>Funding</a:t>
                      </a:r>
                      <a:endParaRPr sz="1300">
                        <a:latin typeface="Arial"/>
                        <a:cs typeface="Arial"/>
                      </a:endParaRPr>
                    </a:p>
                  </a:txBody>
                  <a:tcPr marL="0" marR="0" marT="43339" marB="0">
                    <a:lnT w="12700">
                      <a:solidFill>
                        <a:srgbClr val="001F5F"/>
                      </a:solidFill>
                      <a:prstDash val="solid"/>
                    </a:lnT>
                    <a:lnB w="12700">
                      <a:solidFill>
                        <a:srgbClr val="001F5F"/>
                      </a:solidFill>
                      <a:prstDash val="solid"/>
                    </a:lnB>
                    <a:solidFill>
                      <a:srgbClr val="008000"/>
                    </a:solidFill>
                  </a:tcPr>
                </a:tc>
                <a:tc>
                  <a:txBody>
                    <a:bodyPr/>
                    <a:lstStyle/>
                    <a:p>
                      <a:pPr marL="403860" marR="197485" indent="-264160">
                        <a:lnSpc>
                          <a:spcPct val="100000"/>
                        </a:lnSpc>
                        <a:spcBef>
                          <a:spcPts val="325"/>
                        </a:spcBef>
                      </a:pPr>
                      <a:r>
                        <a:rPr sz="1300" b="1" dirty="0">
                          <a:solidFill>
                            <a:srgbClr val="001F5F"/>
                          </a:solidFill>
                          <a:latin typeface="Arial"/>
                          <a:cs typeface="Arial"/>
                        </a:rPr>
                        <a:t>Pr</a:t>
                      </a:r>
                      <a:r>
                        <a:rPr sz="1300" b="1" spc="-5" dirty="0">
                          <a:solidFill>
                            <a:srgbClr val="001F5F"/>
                          </a:solidFill>
                          <a:latin typeface="Arial"/>
                          <a:cs typeface="Arial"/>
                        </a:rPr>
                        <a:t>og</a:t>
                      </a:r>
                      <a:r>
                        <a:rPr sz="1300" b="1" dirty="0">
                          <a:solidFill>
                            <a:srgbClr val="001F5F"/>
                          </a:solidFill>
                          <a:latin typeface="Arial"/>
                          <a:cs typeface="Arial"/>
                        </a:rPr>
                        <a:t>rammi</a:t>
                      </a:r>
                      <a:r>
                        <a:rPr sz="1300" b="1" spc="-5" dirty="0">
                          <a:solidFill>
                            <a:srgbClr val="001F5F"/>
                          </a:solidFill>
                          <a:latin typeface="Arial"/>
                          <a:cs typeface="Arial"/>
                        </a:rPr>
                        <a:t>ng  Status</a:t>
                      </a:r>
                      <a:endParaRPr sz="1300">
                        <a:latin typeface="Arial"/>
                        <a:cs typeface="Arial"/>
                      </a:endParaRPr>
                    </a:p>
                  </a:txBody>
                  <a:tcPr marL="0" marR="0" marT="43339" marB="0">
                    <a:lnT w="12700">
                      <a:solidFill>
                        <a:srgbClr val="001F5F"/>
                      </a:solidFill>
                      <a:prstDash val="solid"/>
                    </a:lnT>
                    <a:lnB w="12700">
                      <a:solidFill>
                        <a:srgbClr val="001F5F"/>
                      </a:solidFill>
                      <a:prstDash val="solid"/>
                    </a:lnB>
                    <a:solidFill>
                      <a:srgbClr val="008000"/>
                    </a:solidFill>
                  </a:tcPr>
                </a:tc>
                <a:extLst>
                  <a:ext uri="{0D108BD9-81ED-4DB2-BD59-A6C34878D82A}">
                    <a16:rowId xmlns:a16="http://schemas.microsoft.com/office/drawing/2014/main" val="10000"/>
                  </a:ext>
                </a:extLst>
              </a:tr>
              <a:tr h="334042">
                <a:tc>
                  <a:txBody>
                    <a:bodyPr/>
                    <a:lstStyle/>
                    <a:p>
                      <a:pPr marL="269875">
                        <a:lnSpc>
                          <a:spcPct val="100000"/>
                        </a:lnSpc>
                        <a:spcBef>
                          <a:spcPts val="495"/>
                        </a:spcBef>
                      </a:pPr>
                      <a:r>
                        <a:rPr sz="1300" dirty="0">
                          <a:solidFill>
                            <a:srgbClr val="001F5F"/>
                          </a:solidFill>
                          <a:latin typeface="Arial"/>
                          <a:cs typeface="Arial"/>
                        </a:rPr>
                        <a:t>A</a:t>
                      </a:r>
                      <a:r>
                        <a:rPr sz="1300" spc="-70" dirty="0">
                          <a:solidFill>
                            <a:srgbClr val="001F5F"/>
                          </a:solidFill>
                          <a:latin typeface="Arial"/>
                          <a:cs typeface="Arial"/>
                        </a:rPr>
                        <a:t> </a:t>
                      </a:r>
                      <a:r>
                        <a:rPr sz="1300" spc="-5" dirty="0">
                          <a:solidFill>
                            <a:srgbClr val="001F5F"/>
                          </a:solidFill>
                          <a:latin typeface="Arial"/>
                          <a:cs typeface="Arial"/>
                        </a:rPr>
                        <a:t>(D</a:t>
                      </a:r>
                      <a:r>
                        <a:rPr sz="1300" dirty="0">
                          <a:solidFill>
                            <a:srgbClr val="001F5F"/>
                          </a:solidFill>
                          <a:latin typeface="Arial"/>
                          <a:cs typeface="Arial"/>
                        </a:rPr>
                        <a:t>1</a:t>
                      </a:r>
                      <a:r>
                        <a:rPr sz="1300" spc="5" dirty="0">
                          <a:solidFill>
                            <a:srgbClr val="001F5F"/>
                          </a:solidFill>
                          <a:latin typeface="Arial"/>
                          <a:cs typeface="Arial"/>
                        </a:rPr>
                        <a:t> </a:t>
                      </a:r>
                      <a:r>
                        <a:rPr sz="1300" dirty="0">
                          <a:solidFill>
                            <a:srgbClr val="001F5F"/>
                          </a:solidFill>
                          <a:latin typeface="Arial"/>
                          <a:cs typeface="Arial"/>
                        </a:rPr>
                        <a:t>&amp;</a:t>
                      </a:r>
                      <a:r>
                        <a:rPr sz="1300" spc="5" dirty="0">
                          <a:solidFill>
                            <a:srgbClr val="001F5F"/>
                          </a:solidFill>
                          <a:latin typeface="Arial"/>
                          <a:cs typeface="Arial"/>
                        </a:rPr>
                        <a:t> </a:t>
                      </a:r>
                      <a:r>
                        <a:rPr sz="1300" spc="-5" dirty="0">
                          <a:solidFill>
                            <a:srgbClr val="001F5F"/>
                          </a:solidFill>
                          <a:latin typeface="Arial"/>
                          <a:cs typeface="Arial"/>
                        </a:rPr>
                        <a:t>D</a:t>
                      </a:r>
                      <a:r>
                        <a:rPr sz="1300" dirty="0">
                          <a:solidFill>
                            <a:srgbClr val="001F5F"/>
                          </a:solidFill>
                          <a:latin typeface="Arial"/>
                          <a:cs typeface="Arial"/>
                        </a:rPr>
                        <a:t>4)</a:t>
                      </a:r>
                      <a:endParaRPr sz="1300">
                        <a:latin typeface="Arial"/>
                        <a:cs typeface="Arial"/>
                      </a:endParaRPr>
                    </a:p>
                  </a:txBody>
                  <a:tcPr marL="0" marR="0" marT="66008" marB="0">
                    <a:lnL w="12700">
                      <a:solidFill>
                        <a:srgbClr val="001F5F"/>
                      </a:solidFill>
                      <a:prstDash val="solid"/>
                    </a:lnL>
                    <a:lnT w="12700">
                      <a:solidFill>
                        <a:srgbClr val="001F5F"/>
                      </a:solidFill>
                      <a:prstDash val="solid"/>
                    </a:lnT>
                    <a:lnB w="12700">
                      <a:solidFill>
                        <a:srgbClr val="FFFFFF"/>
                      </a:solidFill>
                      <a:prstDash val="solid"/>
                    </a:lnB>
                    <a:solidFill>
                      <a:srgbClr val="008000"/>
                    </a:solidFill>
                  </a:tcPr>
                </a:tc>
                <a:tc>
                  <a:txBody>
                    <a:bodyPr/>
                    <a:lstStyle/>
                    <a:p>
                      <a:pPr marR="7620" algn="ctr">
                        <a:lnSpc>
                          <a:spcPct val="100000"/>
                        </a:lnSpc>
                        <a:spcBef>
                          <a:spcPts val="560"/>
                        </a:spcBef>
                      </a:pPr>
                      <a:r>
                        <a:rPr sz="1300" spc="-5" dirty="0">
                          <a:solidFill>
                            <a:srgbClr val="001F5F"/>
                          </a:solidFill>
                          <a:latin typeface="Arial"/>
                          <a:cs typeface="Arial"/>
                        </a:rPr>
                        <a:t>$588.8M</a:t>
                      </a:r>
                      <a:endParaRPr sz="1300">
                        <a:latin typeface="Arial"/>
                        <a:cs typeface="Arial"/>
                      </a:endParaRPr>
                    </a:p>
                  </a:txBody>
                  <a:tcPr marL="0" marR="0" marT="74676" marB="0">
                    <a:lnT w="12700">
                      <a:solidFill>
                        <a:srgbClr val="001F5F"/>
                      </a:solidFill>
                      <a:prstDash val="solid"/>
                    </a:lnT>
                    <a:lnB w="12700">
                      <a:solidFill>
                        <a:srgbClr val="FFFFFF"/>
                      </a:solidFill>
                      <a:prstDash val="solid"/>
                    </a:lnB>
                    <a:solidFill>
                      <a:srgbClr val="008000"/>
                    </a:solidFill>
                  </a:tcPr>
                </a:tc>
                <a:tc>
                  <a:txBody>
                    <a:bodyPr/>
                    <a:lstStyle/>
                    <a:p>
                      <a:pPr marR="54610" algn="ctr">
                        <a:lnSpc>
                          <a:spcPct val="100000"/>
                        </a:lnSpc>
                        <a:spcBef>
                          <a:spcPts val="560"/>
                        </a:spcBef>
                      </a:pPr>
                      <a:r>
                        <a:rPr sz="1300" spc="-5" dirty="0">
                          <a:solidFill>
                            <a:srgbClr val="001F5F"/>
                          </a:solidFill>
                          <a:latin typeface="Arial"/>
                          <a:cs typeface="Arial"/>
                        </a:rPr>
                        <a:t>$172.7M</a:t>
                      </a:r>
                      <a:r>
                        <a:rPr sz="1300" spc="-60" dirty="0">
                          <a:solidFill>
                            <a:srgbClr val="001F5F"/>
                          </a:solidFill>
                          <a:latin typeface="Arial"/>
                          <a:cs typeface="Arial"/>
                        </a:rPr>
                        <a:t> </a:t>
                      </a:r>
                      <a:r>
                        <a:rPr sz="1300" spc="-5" dirty="0">
                          <a:solidFill>
                            <a:srgbClr val="001F5F"/>
                          </a:solidFill>
                          <a:latin typeface="Arial"/>
                          <a:cs typeface="Arial"/>
                        </a:rPr>
                        <a:t>Over</a:t>
                      </a:r>
                      <a:endParaRPr sz="1300">
                        <a:latin typeface="Arial"/>
                        <a:cs typeface="Arial"/>
                      </a:endParaRPr>
                    </a:p>
                  </a:txBody>
                  <a:tcPr marL="0" marR="0" marT="74676" marB="0">
                    <a:lnT w="12700">
                      <a:solidFill>
                        <a:srgbClr val="001F5F"/>
                      </a:solidFill>
                      <a:prstDash val="solid"/>
                    </a:lnT>
                    <a:lnB w="12700">
                      <a:solidFill>
                        <a:srgbClr val="FFFFFF"/>
                      </a:solidFill>
                      <a:prstDash val="solid"/>
                    </a:lnB>
                    <a:solidFill>
                      <a:srgbClr val="008000"/>
                    </a:solidFill>
                  </a:tcPr>
                </a:tc>
                <a:extLst>
                  <a:ext uri="{0D108BD9-81ED-4DB2-BD59-A6C34878D82A}">
                    <a16:rowId xmlns:a16="http://schemas.microsoft.com/office/drawing/2014/main" val="10001"/>
                  </a:ext>
                </a:extLst>
              </a:tr>
              <a:tr h="334042">
                <a:tc>
                  <a:txBody>
                    <a:bodyPr/>
                    <a:lstStyle/>
                    <a:p>
                      <a:pPr marL="265430">
                        <a:lnSpc>
                          <a:spcPct val="100000"/>
                        </a:lnSpc>
                        <a:spcBef>
                          <a:spcPts val="495"/>
                        </a:spcBef>
                      </a:pPr>
                      <a:r>
                        <a:rPr sz="1300" dirty="0">
                          <a:solidFill>
                            <a:srgbClr val="001F5F"/>
                          </a:solidFill>
                          <a:latin typeface="Arial"/>
                          <a:cs typeface="Arial"/>
                        </a:rPr>
                        <a:t>B</a:t>
                      </a:r>
                      <a:r>
                        <a:rPr sz="1300" spc="-20" dirty="0">
                          <a:solidFill>
                            <a:srgbClr val="001F5F"/>
                          </a:solidFill>
                          <a:latin typeface="Arial"/>
                          <a:cs typeface="Arial"/>
                        </a:rPr>
                        <a:t> </a:t>
                      </a:r>
                      <a:r>
                        <a:rPr sz="1300" spc="-5" dirty="0">
                          <a:solidFill>
                            <a:srgbClr val="001F5F"/>
                          </a:solidFill>
                          <a:latin typeface="Arial"/>
                          <a:cs typeface="Arial"/>
                        </a:rPr>
                        <a:t>(D2</a:t>
                      </a:r>
                      <a:r>
                        <a:rPr sz="1300" spc="-25" dirty="0">
                          <a:solidFill>
                            <a:srgbClr val="001F5F"/>
                          </a:solidFill>
                          <a:latin typeface="Arial"/>
                          <a:cs typeface="Arial"/>
                        </a:rPr>
                        <a:t> </a:t>
                      </a:r>
                      <a:r>
                        <a:rPr sz="1300" dirty="0">
                          <a:solidFill>
                            <a:srgbClr val="001F5F"/>
                          </a:solidFill>
                          <a:latin typeface="Arial"/>
                          <a:cs typeface="Arial"/>
                        </a:rPr>
                        <a:t>&amp;</a:t>
                      </a:r>
                      <a:r>
                        <a:rPr sz="1300" spc="-15" dirty="0">
                          <a:solidFill>
                            <a:srgbClr val="001F5F"/>
                          </a:solidFill>
                          <a:latin typeface="Arial"/>
                          <a:cs typeface="Arial"/>
                        </a:rPr>
                        <a:t> </a:t>
                      </a:r>
                      <a:r>
                        <a:rPr sz="1300" spc="-5" dirty="0">
                          <a:solidFill>
                            <a:srgbClr val="001F5F"/>
                          </a:solidFill>
                          <a:latin typeface="Arial"/>
                          <a:cs typeface="Arial"/>
                        </a:rPr>
                        <a:t>D3)</a:t>
                      </a:r>
                      <a:endParaRPr sz="1300">
                        <a:latin typeface="Arial"/>
                        <a:cs typeface="Arial"/>
                      </a:endParaRPr>
                    </a:p>
                  </a:txBody>
                  <a:tcPr marL="0" marR="0" marT="66008" marB="0">
                    <a:lnL w="12700">
                      <a:solidFill>
                        <a:srgbClr val="001F5F"/>
                      </a:solidFill>
                      <a:prstDash val="solid"/>
                    </a:lnL>
                    <a:lnT w="12700">
                      <a:solidFill>
                        <a:srgbClr val="FFFFFF"/>
                      </a:solidFill>
                      <a:prstDash val="solid"/>
                    </a:lnT>
                    <a:lnB w="12700">
                      <a:solidFill>
                        <a:srgbClr val="FFFFFF"/>
                      </a:solidFill>
                      <a:prstDash val="solid"/>
                    </a:lnB>
                    <a:solidFill>
                      <a:srgbClr val="008000"/>
                    </a:solidFill>
                  </a:tcPr>
                </a:tc>
                <a:tc>
                  <a:txBody>
                    <a:bodyPr/>
                    <a:lstStyle/>
                    <a:p>
                      <a:pPr marR="7620" algn="ctr">
                        <a:lnSpc>
                          <a:spcPct val="100000"/>
                        </a:lnSpc>
                        <a:spcBef>
                          <a:spcPts val="560"/>
                        </a:spcBef>
                      </a:pPr>
                      <a:r>
                        <a:rPr sz="1300" spc="-5" dirty="0">
                          <a:solidFill>
                            <a:srgbClr val="001F5F"/>
                          </a:solidFill>
                          <a:latin typeface="Arial"/>
                          <a:cs typeface="Arial"/>
                        </a:rPr>
                        <a:t>$855.1M</a:t>
                      </a:r>
                      <a:endParaRPr sz="1300">
                        <a:latin typeface="Arial"/>
                        <a:cs typeface="Arial"/>
                      </a:endParaRPr>
                    </a:p>
                  </a:txBody>
                  <a:tcPr marL="0" marR="0" marT="74676" marB="0">
                    <a:lnT w="12700">
                      <a:solidFill>
                        <a:srgbClr val="FFFFFF"/>
                      </a:solidFill>
                      <a:prstDash val="solid"/>
                    </a:lnT>
                    <a:lnB w="12700">
                      <a:solidFill>
                        <a:srgbClr val="FFFFFF"/>
                      </a:solidFill>
                      <a:prstDash val="solid"/>
                    </a:lnB>
                    <a:solidFill>
                      <a:srgbClr val="008000"/>
                    </a:solidFill>
                  </a:tcPr>
                </a:tc>
                <a:tc>
                  <a:txBody>
                    <a:bodyPr/>
                    <a:lstStyle/>
                    <a:p>
                      <a:pPr marR="55244" algn="ctr">
                        <a:lnSpc>
                          <a:spcPct val="100000"/>
                        </a:lnSpc>
                        <a:spcBef>
                          <a:spcPts val="560"/>
                        </a:spcBef>
                      </a:pPr>
                      <a:r>
                        <a:rPr sz="1300" spc="-5" dirty="0">
                          <a:solidFill>
                            <a:srgbClr val="001F5F"/>
                          </a:solidFill>
                          <a:latin typeface="Arial"/>
                          <a:cs typeface="Arial"/>
                        </a:rPr>
                        <a:t>$346.0M</a:t>
                      </a:r>
                      <a:r>
                        <a:rPr sz="1300" spc="-60" dirty="0">
                          <a:solidFill>
                            <a:srgbClr val="001F5F"/>
                          </a:solidFill>
                          <a:latin typeface="Arial"/>
                          <a:cs typeface="Arial"/>
                        </a:rPr>
                        <a:t> </a:t>
                      </a:r>
                      <a:r>
                        <a:rPr sz="1300" spc="-5" dirty="0">
                          <a:solidFill>
                            <a:srgbClr val="001F5F"/>
                          </a:solidFill>
                          <a:latin typeface="Arial"/>
                          <a:cs typeface="Arial"/>
                        </a:rPr>
                        <a:t>Over</a:t>
                      </a:r>
                      <a:endParaRPr sz="1300">
                        <a:latin typeface="Arial"/>
                        <a:cs typeface="Arial"/>
                      </a:endParaRPr>
                    </a:p>
                  </a:txBody>
                  <a:tcPr marL="0" marR="0" marT="74676" marB="0">
                    <a:lnT w="12700">
                      <a:solidFill>
                        <a:srgbClr val="FFFFFF"/>
                      </a:solidFill>
                      <a:prstDash val="solid"/>
                    </a:lnT>
                    <a:lnB w="12700">
                      <a:solidFill>
                        <a:srgbClr val="FFFFFF"/>
                      </a:solidFill>
                      <a:prstDash val="solid"/>
                    </a:lnB>
                    <a:solidFill>
                      <a:srgbClr val="008000"/>
                    </a:solidFill>
                  </a:tcPr>
                </a:tc>
                <a:extLst>
                  <a:ext uri="{0D108BD9-81ED-4DB2-BD59-A6C34878D82A}">
                    <a16:rowId xmlns:a16="http://schemas.microsoft.com/office/drawing/2014/main" val="10002"/>
                  </a:ext>
                </a:extLst>
              </a:tr>
              <a:tr h="334042">
                <a:tc>
                  <a:txBody>
                    <a:bodyPr/>
                    <a:lstStyle/>
                    <a:p>
                      <a:pPr marL="262255">
                        <a:lnSpc>
                          <a:spcPct val="100000"/>
                        </a:lnSpc>
                        <a:spcBef>
                          <a:spcPts val="495"/>
                        </a:spcBef>
                      </a:pPr>
                      <a:r>
                        <a:rPr sz="1300" dirty="0">
                          <a:solidFill>
                            <a:srgbClr val="001F5F"/>
                          </a:solidFill>
                          <a:latin typeface="Arial"/>
                          <a:cs typeface="Arial"/>
                        </a:rPr>
                        <a:t>C</a:t>
                      </a:r>
                      <a:r>
                        <a:rPr sz="1300" spc="-30" dirty="0">
                          <a:solidFill>
                            <a:srgbClr val="001F5F"/>
                          </a:solidFill>
                          <a:latin typeface="Arial"/>
                          <a:cs typeface="Arial"/>
                        </a:rPr>
                        <a:t> </a:t>
                      </a:r>
                      <a:r>
                        <a:rPr sz="1300" spc="-5" dirty="0">
                          <a:solidFill>
                            <a:srgbClr val="001F5F"/>
                          </a:solidFill>
                          <a:latin typeface="Arial"/>
                          <a:cs typeface="Arial"/>
                        </a:rPr>
                        <a:t>(D5</a:t>
                      </a:r>
                      <a:r>
                        <a:rPr sz="1300" spc="-15" dirty="0">
                          <a:solidFill>
                            <a:srgbClr val="001F5F"/>
                          </a:solidFill>
                          <a:latin typeface="Arial"/>
                          <a:cs typeface="Arial"/>
                        </a:rPr>
                        <a:t> </a:t>
                      </a:r>
                      <a:r>
                        <a:rPr sz="1300" dirty="0">
                          <a:solidFill>
                            <a:srgbClr val="001F5F"/>
                          </a:solidFill>
                          <a:latin typeface="Arial"/>
                          <a:cs typeface="Arial"/>
                        </a:rPr>
                        <a:t>&amp;</a:t>
                      </a:r>
                      <a:r>
                        <a:rPr sz="1300" spc="-30" dirty="0">
                          <a:solidFill>
                            <a:srgbClr val="001F5F"/>
                          </a:solidFill>
                          <a:latin typeface="Arial"/>
                          <a:cs typeface="Arial"/>
                        </a:rPr>
                        <a:t> </a:t>
                      </a:r>
                      <a:r>
                        <a:rPr sz="1300" spc="-5" dirty="0">
                          <a:solidFill>
                            <a:srgbClr val="001F5F"/>
                          </a:solidFill>
                          <a:latin typeface="Arial"/>
                          <a:cs typeface="Arial"/>
                        </a:rPr>
                        <a:t>D6)</a:t>
                      </a:r>
                      <a:endParaRPr sz="1300">
                        <a:latin typeface="Arial"/>
                        <a:cs typeface="Arial"/>
                      </a:endParaRPr>
                    </a:p>
                  </a:txBody>
                  <a:tcPr marL="0" marR="0" marT="66008" marB="0">
                    <a:lnL w="12700">
                      <a:solidFill>
                        <a:srgbClr val="001F5F"/>
                      </a:solidFill>
                      <a:prstDash val="solid"/>
                    </a:lnL>
                    <a:lnT w="12700">
                      <a:solidFill>
                        <a:srgbClr val="FFFFFF"/>
                      </a:solidFill>
                      <a:prstDash val="solid"/>
                    </a:lnT>
                    <a:lnB w="12700">
                      <a:solidFill>
                        <a:srgbClr val="FFFFFF"/>
                      </a:solidFill>
                      <a:prstDash val="solid"/>
                    </a:lnB>
                    <a:solidFill>
                      <a:srgbClr val="008000"/>
                    </a:solidFill>
                  </a:tcPr>
                </a:tc>
                <a:tc>
                  <a:txBody>
                    <a:bodyPr/>
                    <a:lstStyle/>
                    <a:p>
                      <a:pPr marR="6350" algn="ctr">
                        <a:lnSpc>
                          <a:spcPct val="100000"/>
                        </a:lnSpc>
                        <a:spcBef>
                          <a:spcPts val="560"/>
                        </a:spcBef>
                      </a:pPr>
                      <a:r>
                        <a:rPr sz="1300" dirty="0">
                          <a:solidFill>
                            <a:srgbClr val="001F5F"/>
                          </a:solidFill>
                          <a:latin typeface="Arial"/>
                          <a:cs typeface="Arial"/>
                        </a:rPr>
                        <a:t>$1.56B</a:t>
                      </a:r>
                      <a:endParaRPr sz="1300">
                        <a:latin typeface="Arial"/>
                        <a:cs typeface="Arial"/>
                      </a:endParaRPr>
                    </a:p>
                  </a:txBody>
                  <a:tcPr marL="0" marR="0" marT="74676" marB="0">
                    <a:lnT w="12700">
                      <a:solidFill>
                        <a:srgbClr val="FFFFFF"/>
                      </a:solidFill>
                      <a:prstDash val="solid"/>
                    </a:lnT>
                    <a:lnB w="12700">
                      <a:solidFill>
                        <a:srgbClr val="FFFFFF"/>
                      </a:solidFill>
                      <a:prstDash val="solid"/>
                    </a:lnB>
                    <a:solidFill>
                      <a:srgbClr val="008000"/>
                    </a:solidFill>
                  </a:tcPr>
                </a:tc>
                <a:tc>
                  <a:txBody>
                    <a:bodyPr/>
                    <a:lstStyle/>
                    <a:p>
                      <a:pPr marR="55244" algn="ctr">
                        <a:lnSpc>
                          <a:spcPct val="100000"/>
                        </a:lnSpc>
                        <a:spcBef>
                          <a:spcPts val="560"/>
                        </a:spcBef>
                      </a:pPr>
                      <a:r>
                        <a:rPr sz="1300" dirty="0">
                          <a:solidFill>
                            <a:srgbClr val="001F5F"/>
                          </a:solidFill>
                          <a:latin typeface="Arial"/>
                          <a:cs typeface="Arial"/>
                        </a:rPr>
                        <a:t>$15.4M</a:t>
                      </a:r>
                      <a:r>
                        <a:rPr sz="1300" spc="-85" dirty="0">
                          <a:solidFill>
                            <a:srgbClr val="001F5F"/>
                          </a:solidFill>
                          <a:latin typeface="Arial"/>
                          <a:cs typeface="Arial"/>
                        </a:rPr>
                        <a:t> </a:t>
                      </a:r>
                      <a:r>
                        <a:rPr sz="1300" spc="-5" dirty="0">
                          <a:solidFill>
                            <a:srgbClr val="001F5F"/>
                          </a:solidFill>
                          <a:latin typeface="Arial"/>
                          <a:cs typeface="Arial"/>
                        </a:rPr>
                        <a:t>Over</a:t>
                      </a:r>
                      <a:endParaRPr sz="1300">
                        <a:latin typeface="Arial"/>
                        <a:cs typeface="Arial"/>
                      </a:endParaRPr>
                    </a:p>
                  </a:txBody>
                  <a:tcPr marL="0" marR="0" marT="74676" marB="0">
                    <a:lnT w="12700">
                      <a:solidFill>
                        <a:srgbClr val="FFFFFF"/>
                      </a:solidFill>
                      <a:prstDash val="solid"/>
                    </a:lnT>
                    <a:lnB w="12700">
                      <a:solidFill>
                        <a:srgbClr val="FFFFFF"/>
                      </a:solidFill>
                      <a:prstDash val="solid"/>
                    </a:lnB>
                    <a:solidFill>
                      <a:srgbClr val="008000"/>
                    </a:solidFill>
                  </a:tcPr>
                </a:tc>
                <a:extLst>
                  <a:ext uri="{0D108BD9-81ED-4DB2-BD59-A6C34878D82A}">
                    <a16:rowId xmlns:a16="http://schemas.microsoft.com/office/drawing/2014/main" val="10003"/>
                  </a:ext>
                </a:extLst>
              </a:tr>
              <a:tr h="334042">
                <a:tc>
                  <a:txBody>
                    <a:bodyPr/>
                    <a:lstStyle/>
                    <a:p>
                      <a:pPr marL="262255">
                        <a:lnSpc>
                          <a:spcPct val="100000"/>
                        </a:lnSpc>
                        <a:spcBef>
                          <a:spcPts val="495"/>
                        </a:spcBef>
                      </a:pPr>
                      <a:r>
                        <a:rPr sz="1300" dirty="0">
                          <a:solidFill>
                            <a:srgbClr val="001F5F"/>
                          </a:solidFill>
                          <a:latin typeface="Arial"/>
                          <a:cs typeface="Arial"/>
                        </a:rPr>
                        <a:t>D</a:t>
                      </a:r>
                      <a:r>
                        <a:rPr sz="1300" spc="-30" dirty="0">
                          <a:solidFill>
                            <a:srgbClr val="001F5F"/>
                          </a:solidFill>
                          <a:latin typeface="Arial"/>
                          <a:cs typeface="Arial"/>
                        </a:rPr>
                        <a:t> </a:t>
                      </a:r>
                      <a:r>
                        <a:rPr sz="1300" spc="-5" dirty="0">
                          <a:solidFill>
                            <a:srgbClr val="001F5F"/>
                          </a:solidFill>
                          <a:latin typeface="Arial"/>
                          <a:cs typeface="Arial"/>
                        </a:rPr>
                        <a:t>(D7</a:t>
                      </a:r>
                      <a:r>
                        <a:rPr sz="1300" spc="-15" dirty="0">
                          <a:solidFill>
                            <a:srgbClr val="001F5F"/>
                          </a:solidFill>
                          <a:latin typeface="Arial"/>
                          <a:cs typeface="Arial"/>
                        </a:rPr>
                        <a:t> </a:t>
                      </a:r>
                      <a:r>
                        <a:rPr sz="1300" dirty="0">
                          <a:solidFill>
                            <a:srgbClr val="001F5F"/>
                          </a:solidFill>
                          <a:latin typeface="Arial"/>
                          <a:cs typeface="Arial"/>
                        </a:rPr>
                        <a:t>&amp;</a:t>
                      </a:r>
                      <a:r>
                        <a:rPr sz="1300" spc="-30" dirty="0">
                          <a:solidFill>
                            <a:srgbClr val="001F5F"/>
                          </a:solidFill>
                          <a:latin typeface="Arial"/>
                          <a:cs typeface="Arial"/>
                        </a:rPr>
                        <a:t> </a:t>
                      </a:r>
                      <a:r>
                        <a:rPr sz="1300" spc="-5" dirty="0">
                          <a:solidFill>
                            <a:srgbClr val="001F5F"/>
                          </a:solidFill>
                          <a:latin typeface="Arial"/>
                          <a:cs typeface="Arial"/>
                        </a:rPr>
                        <a:t>D9)</a:t>
                      </a:r>
                      <a:endParaRPr sz="1300">
                        <a:latin typeface="Arial"/>
                        <a:cs typeface="Arial"/>
                      </a:endParaRPr>
                    </a:p>
                  </a:txBody>
                  <a:tcPr marL="0" marR="0" marT="66008" marB="0">
                    <a:lnL w="12700">
                      <a:solidFill>
                        <a:srgbClr val="001F5F"/>
                      </a:solidFill>
                      <a:prstDash val="solid"/>
                    </a:lnL>
                    <a:lnT w="12700">
                      <a:solidFill>
                        <a:srgbClr val="FFFFFF"/>
                      </a:solidFill>
                      <a:prstDash val="solid"/>
                    </a:lnT>
                    <a:lnB w="12700">
                      <a:solidFill>
                        <a:srgbClr val="FFFFFF"/>
                      </a:solidFill>
                      <a:prstDash val="solid"/>
                    </a:lnB>
                    <a:solidFill>
                      <a:srgbClr val="008000"/>
                    </a:solidFill>
                  </a:tcPr>
                </a:tc>
                <a:tc>
                  <a:txBody>
                    <a:bodyPr/>
                    <a:lstStyle/>
                    <a:p>
                      <a:pPr marR="6350" algn="ctr">
                        <a:lnSpc>
                          <a:spcPct val="100000"/>
                        </a:lnSpc>
                        <a:spcBef>
                          <a:spcPts val="560"/>
                        </a:spcBef>
                      </a:pPr>
                      <a:r>
                        <a:rPr sz="1300" dirty="0">
                          <a:solidFill>
                            <a:srgbClr val="001F5F"/>
                          </a:solidFill>
                          <a:latin typeface="Arial"/>
                          <a:cs typeface="Arial"/>
                        </a:rPr>
                        <a:t>$1.17B</a:t>
                      </a:r>
                      <a:endParaRPr sz="1300">
                        <a:latin typeface="Arial"/>
                        <a:cs typeface="Arial"/>
                      </a:endParaRPr>
                    </a:p>
                  </a:txBody>
                  <a:tcPr marL="0" marR="0" marT="74676" marB="0">
                    <a:lnT w="12700">
                      <a:solidFill>
                        <a:srgbClr val="FFFFFF"/>
                      </a:solidFill>
                      <a:prstDash val="solid"/>
                    </a:lnT>
                    <a:lnB w="12700">
                      <a:solidFill>
                        <a:srgbClr val="FFFFFF"/>
                      </a:solidFill>
                      <a:prstDash val="solid"/>
                    </a:lnB>
                    <a:solidFill>
                      <a:srgbClr val="008000"/>
                    </a:solidFill>
                  </a:tcPr>
                </a:tc>
                <a:tc>
                  <a:txBody>
                    <a:bodyPr/>
                    <a:lstStyle/>
                    <a:p>
                      <a:pPr marR="55244" algn="ctr">
                        <a:lnSpc>
                          <a:spcPct val="100000"/>
                        </a:lnSpc>
                        <a:spcBef>
                          <a:spcPts val="560"/>
                        </a:spcBef>
                      </a:pPr>
                      <a:r>
                        <a:rPr sz="1300" spc="-5" dirty="0">
                          <a:solidFill>
                            <a:srgbClr val="001F5F"/>
                          </a:solidFill>
                          <a:latin typeface="Arial"/>
                          <a:cs typeface="Arial"/>
                        </a:rPr>
                        <a:t>$404.9M</a:t>
                      </a:r>
                      <a:r>
                        <a:rPr sz="1300" spc="-60" dirty="0">
                          <a:solidFill>
                            <a:srgbClr val="001F5F"/>
                          </a:solidFill>
                          <a:latin typeface="Arial"/>
                          <a:cs typeface="Arial"/>
                        </a:rPr>
                        <a:t> </a:t>
                      </a:r>
                      <a:r>
                        <a:rPr sz="1300" spc="-5" dirty="0">
                          <a:solidFill>
                            <a:srgbClr val="001F5F"/>
                          </a:solidFill>
                          <a:latin typeface="Arial"/>
                          <a:cs typeface="Arial"/>
                        </a:rPr>
                        <a:t>Over</a:t>
                      </a:r>
                      <a:endParaRPr sz="1300">
                        <a:latin typeface="Arial"/>
                        <a:cs typeface="Arial"/>
                      </a:endParaRPr>
                    </a:p>
                  </a:txBody>
                  <a:tcPr marL="0" marR="0" marT="74676" marB="0">
                    <a:lnT w="12700">
                      <a:solidFill>
                        <a:srgbClr val="FFFFFF"/>
                      </a:solidFill>
                      <a:prstDash val="solid"/>
                    </a:lnT>
                    <a:lnB w="12700">
                      <a:solidFill>
                        <a:srgbClr val="FFFFFF"/>
                      </a:solidFill>
                      <a:prstDash val="solid"/>
                    </a:lnB>
                    <a:solidFill>
                      <a:srgbClr val="008000"/>
                    </a:solidFill>
                  </a:tcPr>
                </a:tc>
                <a:extLst>
                  <a:ext uri="{0D108BD9-81ED-4DB2-BD59-A6C34878D82A}">
                    <a16:rowId xmlns:a16="http://schemas.microsoft.com/office/drawing/2014/main" val="10004"/>
                  </a:ext>
                </a:extLst>
              </a:tr>
              <a:tr h="334042">
                <a:tc>
                  <a:txBody>
                    <a:bodyPr/>
                    <a:lstStyle/>
                    <a:p>
                      <a:pPr marL="222885">
                        <a:lnSpc>
                          <a:spcPct val="100000"/>
                        </a:lnSpc>
                        <a:spcBef>
                          <a:spcPts val="495"/>
                        </a:spcBef>
                      </a:pPr>
                      <a:r>
                        <a:rPr sz="1300" dirty="0">
                          <a:solidFill>
                            <a:srgbClr val="001F5F"/>
                          </a:solidFill>
                          <a:latin typeface="Arial"/>
                          <a:cs typeface="Arial"/>
                        </a:rPr>
                        <a:t>E</a:t>
                      </a:r>
                      <a:r>
                        <a:rPr sz="1300" spc="-15" dirty="0">
                          <a:solidFill>
                            <a:srgbClr val="001F5F"/>
                          </a:solidFill>
                          <a:latin typeface="Arial"/>
                          <a:cs typeface="Arial"/>
                        </a:rPr>
                        <a:t> </a:t>
                      </a:r>
                      <a:r>
                        <a:rPr sz="1300" spc="-5" dirty="0">
                          <a:solidFill>
                            <a:srgbClr val="001F5F"/>
                          </a:solidFill>
                          <a:latin typeface="Arial"/>
                          <a:cs typeface="Arial"/>
                        </a:rPr>
                        <a:t>(D8</a:t>
                      </a:r>
                      <a:r>
                        <a:rPr sz="1300" spc="-25" dirty="0">
                          <a:solidFill>
                            <a:srgbClr val="001F5F"/>
                          </a:solidFill>
                          <a:latin typeface="Arial"/>
                          <a:cs typeface="Arial"/>
                        </a:rPr>
                        <a:t> </a:t>
                      </a:r>
                      <a:r>
                        <a:rPr sz="1300" dirty="0">
                          <a:solidFill>
                            <a:srgbClr val="001F5F"/>
                          </a:solidFill>
                          <a:latin typeface="Arial"/>
                          <a:cs typeface="Arial"/>
                        </a:rPr>
                        <a:t>&amp;</a:t>
                      </a:r>
                      <a:r>
                        <a:rPr sz="1300" spc="-15" dirty="0">
                          <a:solidFill>
                            <a:srgbClr val="001F5F"/>
                          </a:solidFill>
                          <a:latin typeface="Arial"/>
                          <a:cs typeface="Arial"/>
                        </a:rPr>
                        <a:t> </a:t>
                      </a:r>
                      <a:r>
                        <a:rPr sz="1300" spc="-5" dirty="0">
                          <a:solidFill>
                            <a:srgbClr val="001F5F"/>
                          </a:solidFill>
                          <a:latin typeface="Arial"/>
                          <a:cs typeface="Arial"/>
                        </a:rPr>
                        <a:t>D10)</a:t>
                      </a:r>
                      <a:endParaRPr sz="1300">
                        <a:latin typeface="Arial"/>
                        <a:cs typeface="Arial"/>
                      </a:endParaRPr>
                    </a:p>
                  </a:txBody>
                  <a:tcPr marL="0" marR="0" marT="66008" marB="0">
                    <a:lnL w="12700">
                      <a:solidFill>
                        <a:srgbClr val="001F5F"/>
                      </a:solidFill>
                      <a:prstDash val="solid"/>
                    </a:lnL>
                    <a:lnT w="12700">
                      <a:solidFill>
                        <a:srgbClr val="FFFFFF"/>
                      </a:solidFill>
                      <a:prstDash val="solid"/>
                    </a:lnT>
                    <a:lnB w="12700">
                      <a:solidFill>
                        <a:srgbClr val="FFFFFF"/>
                      </a:solidFill>
                      <a:prstDash val="solid"/>
                    </a:lnB>
                    <a:solidFill>
                      <a:srgbClr val="008000"/>
                    </a:solidFill>
                  </a:tcPr>
                </a:tc>
                <a:tc>
                  <a:txBody>
                    <a:bodyPr/>
                    <a:lstStyle/>
                    <a:p>
                      <a:pPr marR="6350" algn="ctr">
                        <a:lnSpc>
                          <a:spcPct val="100000"/>
                        </a:lnSpc>
                        <a:spcBef>
                          <a:spcPts val="560"/>
                        </a:spcBef>
                      </a:pPr>
                      <a:r>
                        <a:rPr sz="1300" dirty="0">
                          <a:solidFill>
                            <a:srgbClr val="001F5F"/>
                          </a:solidFill>
                          <a:latin typeface="Arial"/>
                          <a:cs typeface="Arial"/>
                        </a:rPr>
                        <a:t>$1.46B</a:t>
                      </a:r>
                      <a:endParaRPr sz="1300">
                        <a:latin typeface="Arial"/>
                        <a:cs typeface="Arial"/>
                      </a:endParaRPr>
                    </a:p>
                  </a:txBody>
                  <a:tcPr marL="0" marR="0" marT="74676" marB="0">
                    <a:lnT w="12700">
                      <a:solidFill>
                        <a:srgbClr val="FFFFFF"/>
                      </a:solidFill>
                      <a:prstDash val="solid"/>
                    </a:lnT>
                    <a:lnB w="12700">
                      <a:solidFill>
                        <a:srgbClr val="FFFFFF"/>
                      </a:solidFill>
                      <a:prstDash val="solid"/>
                    </a:lnB>
                    <a:solidFill>
                      <a:srgbClr val="008000"/>
                    </a:solidFill>
                  </a:tcPr>
                </a:tc>
                <a:tc>
                  <a:txBody>
                    <a:bodyPr/>
                    <a:lstStyle/>
                    <a:p>
                      <a:pPr marR="55244" algn="ctr">
                        <a:lnSpc>
                          <a:spcPct val="100000"/>
                        </a:lnSpc>
                        <a:spcBef>
                          <a:spcPts val="560"/>
                        </a:spcBef>
                      </a:pPr>
                      <a:r>
                        <a:rPr sz="1300" spc="-5" dirty="0">
                          <a:solidFill>
                            <a:srgbClr val="001F5F"/>
                          </a:solidFill>
                          <a:latin typeface="Arial"/>
                          <a:cs typeface="Arial"/>
                        </a:rPr>
                        <a:t>$450.8M</a:t>
                      </a:r>
                      <a:r>
                        <a:rPr sz="1300" spc="-60" dirty="0">
                          <a:solidFill>
                            <a:srgbClr val="001F5F"/>
                          </a:solidFill>
                          <a:latin typeface="Arial"/>
                          <a:cs typeface="Arial"/>
                        </a:rPr>
                        <a:t> </a:t>
                      </a:r>
                      <a:r>
                        <a:rPr sz="1300" spc="-5" dirty="0">
                          <a:solidFill>
                            <a:srgbClr val="001F5F"/>
                          </a:solidFill>
                          <a:latin typeface="Arial"/>
                          <a:cs typeface="Arial"/>
                        </a:rPr>
                        <a:t>Over</a:t>
                      </a:r>
                      <a:endParaRPr sz="1300">
                        <a:latin typeface="Arial"/>
                        <a:cs typeface="Arial"/>
                      </a:endParaRPr>
                    </a:p>
                  </a:txBody>
                  <a:tcPr marL="0" marR="0" marT="74676" marB="0">
                    <a:lnT w="12700">
                      <a:solidFill>
                        <a:srgbClr val="FFFFFF"/>
                      </a:solidFill>
                      <a:prstDash val="solid"/>
                    </a:lnT>
                    <a:lnB w="12700">
                      <a:solidFill>
                        <a:srgbClr val="FFFFFF"/>
                      </a:solidFill>
                      <a:prstDash val="solid"/>
                    </a:lnB>
                    <a:solidFill>
                      <a:srgbClr val="008000"/>
                    </a:solidFill>
                  </a:tcPr>
                </a:tc>
                <a:extLst>
                  <a:ext uri="{0D108BD9-81ED-4DB2-BD59-A6C34878D82A}">
                    <a16:rowId xmlns:a16="http://schemas.microsoft.com/office/drawing/2014/main" val="10005"/>
                  </a:ext>
                </a:extLst>
              </a:tr>
              <a:tr h="334042">
                <a:tc>
                  <a:txBody>
                    <a:bodyPr/>
                    <a:lstStyle/>
                    <a:p>
                      <a:pPr marL="190500">
                        <a:lnSpc>
                          <a:spcPct val="100000"/>
                        </a:lnSpc>
                        <a:spcBef>
                          <a:spcPts val="495"/>
                        </a:spcBef>
                      </a:pPr>
                      <a:r>
                        <a:rPr sz="1300" dirty="0">
                          <a:solidFill>
                            <a:srgbClr val="001F5F"/>
                          </a:solidFill>
                          <a:latin typeface="Arial"/>
                          <a:cs typeface="Arial"/>
                        </a:rPr>
                        <a:t>F</a:t>
                      </a:r>
                      <a:r>
                        <a:rPr sz="1300" spc="-10" dirty="0">
                          <a:solidFill>
                            <a:srgbClr val="001F5F"/>
                          </a:solidFill>
                          <a:latin typeface="Arial"/>
                          <a:cs typeface="Arial"/>
                        </a:rPr>
                        <a:t> </a:t>
                      </a:r>
                      <a:r>
                        <a:rPr sz="1300" spc="-25" dirty="0">
                          <a:solidFill>
                            <a:srgbClr val="001F5F"/>
                          </a:solidFill>
                          <a:latin typeface="Arial"/>
                          <a:cs typeface="Arial"/>
                        </a:rPr>
                        <a:t>(D11</a:t>
                      </a:r>
                      <a:r>
                        <a:rPr sz="1300" spc="-40" dirty="0">
                          <a:solidFill>
                            <a:srgbClr val="001F5F"/>
                          </a:solidFill>
                          <a:latin typeface="Arial"/>
                          <a:cs typeface="Arial"/>
                        </a:rPr>
                        <a:t> </a:t>
                      </a:r>
                      <a:r>
                        <a:rPr sz="1300" dirty="0">
                          <a:solidFill>
                            <a:srgbClr val="001F5F"/>
                          </a:solidFill>
                          <a:latin typeface="Arial"/>
                          <a:cs typeface="Arial"/>
                        </a:rPr>
                        <a:t>&amp;</a:t>
                      </a:r>
                      <a:r>
                        <a:rPr sz="1300" spc="-10" dirty="0">
                          <a:solidFill>
                            <a:srgbClr val="001F5F"/>
                          </a:solidFill>
                          <a:latin typeface="Arial"/>
                          <a:cs typeface="Arial"/>
                        </a:rPr>
                        <a:t> </a:t>
                      </a:r>
                      <a:r>
                        <a:rPr sz="1300" spc="-5" dirty="0">
                          <a:solidFill>
                            <a:srgbClr val="001F5F"/>
                          </a:solidFill>
                          <a:latin typeface="Arial"/>
                          <a:cs typeface="Arial"/>
                        </a:rPr>
                        <a:t>D12)</a:t>
                      </a:r>
                      <a:endParaRPr sz="1300">
                        <a:latin typeface="Arial"/>
                        <a:cs typeface="Arial"/>
                      </a:endParaRPr>
                    </a:p>
                  </a:txBody>
                  <a:tcPr marL="0" marR="0" marT="66008" marB="0">
                    <a:lnL w="12700">
                      <a:solidFill>
                        <a:srgbClr val="001F5F"/>
                      </a:solidFill>
                      <a:prstDash val="solid"/>
                    </a:lnL>
                    <a:lnT w="12700">
                      <a:solidFill>
                        <a:srgbClr val="FFFFFF"/>
                      </a:solidFill>
                      <a:prstDash val="solid"/>
                    </a:lnT>
                    <a:lnB w="12700">
                      <a:solidFill>
                        <a:srgbClr val="FFFFFF"/>
                      </a:solidFill>
                      <a:prstDash val="solid"/>
                    </a:lnB>
                    <a:solidFill>
                      <a:srgbClr val="008000"/>
                    </a:solidFill>
                  </a:tcPr>
                </a:tc>
                <a:tc>
                  <a:txBody>
                    <a:bodyPr/>
                    <a:lstStyle/>
                    <a:p>
                      <a:pPr marR="7620" algn="ctr">
                        <a:lnSpc>
                          <a:spcPct val="100000"/>
                        </a:lnSpc>
                        <a:spcBef>
                          <a:spcPts val="560"/>
                        </a:spcBef>
                      </a:pPr>
                      <a:r>
                        <a:rPr sz="1300" spc="-5" dirty="0">
                          <a:solidFill>
                            <a:srgbClr val="001F5F"/>
                          </a:solidFill>
                          <a:latin typeface="Arial"/>
                          <a:cs typeface="Arial"/>
                        </a:rPr>
                        <a:t>$784.0M</a:t>
                      </a:r>
                      <a:endParaRPr sz="1300">
                        <a:latin typeface="Arial"/>
                        <a:cs typeface="Arial"/>
                      </a:endParaRPr>
                    </a:p>
                  </a:txBody>
                  <a:tcPr marL="0" marR="0" marT="74676" marB="0">
                    <a:lnT w="12700">
                      <a:solidFill>
                        <a:srgbClr val="FFFFFF"/>
                      </a:solidFill>
                      <a:prstDash val="solid"/>
                    </a:lnT>
                    <a:lnB w="12700">
                      <a:solidFill>
                        <a:srgbClr val="FFFFFF"/>
                      </a:solidFill>
                      <a:prstDash val="solid"/>
                    </a:lnB>
                    <a:solidFill>
                      <a:srgbClr val="008000"/>
                    </a:solidFill>
                  </a:tcPr>
                </a:tc>
                <a:tc>
                  <a:txBody>
                    <a:bodyPr/>
                    <a:lstStyle/>
                    <a:p>
                      <a:pPr marR="55244" algn="ctr">
                        <a:lnSpc>
                          <a:spcPct val="100000"/>
                        </a:lnSpc>
                        <a:spcBef>
                          <a:spcPts val="560"/>
                        </a:spcBef>
                      </a:pPr>
                      <a:r>
                        <a:rPr sz="1300" spc="-5" dirty="0">
                          <a:solidFill>
                            <a:srgbClr val="001F5F"/>
                          </a:solidFill>
                          <a:latin typeface="Arial"/>
                          <a:cs typeface="Arial"/>
                        </a:rPr>
                        <a:t>$249.2M</a:t>
                      </a:r>
                      <a:r>
                        <a:rPr sz="1300" spc="-60" dirty="0">
                          <a:solidFill>
                            <a:srgbClr val="001F5F"/>
                          </a:solidFill>
                          <a:latin typeface="Arial"/>
                          <a:cs typeface="Arial"/>
                        </a:rPr>
                        <a:t> </a:t>
                      </a:r>
                      <a:r>
                        <a:rPr sz="1300" spc="-5" dirty="0">
                          <a:solidFill>
                            <a:srgbClr val="001F5F"/>
                          </a:solidFill>
                          <a:latin typeface="Arial"/>
                          <a:cs typeface="Arial"/>
                        </a:rPr>
                        <a:t>Over</a:t>
                      </a:r>
                      <a:endParaRPr sz="1300">
                        <a:latin typeface="Arial"/>
                        <a:cs typeface="Arial"/>
                      </a:endParaRPr>
                    </a:p>
                  </a:txBody>
                  <a:tcPr marL="0" marR="0" marT="74676" marB="0">
                    <a:lnT w="12700">
                      <a:solidFill>
                        <a:srgbClr val="FFFFFF"/>
                      </a:solidFill>
                      <a:prstDash val="solid"/>
                    </a:lnT>
                    <a:lnB w="12700">
                      <a:solidFill>
                        <a:srgbClr val="FFFFFF"/>
                      </a:solidFill>
                      <a:prstDash val="solid"/>
                    </a:lnB>
                    <a:solidFill>
                      <a:srgbClr val="008000"/>
                    </a:solidFill>
                  </a:tcPr>
                </a:tc>
                <a:extLst>
                  <a:ext uri="{0D108BD9-81ED-4DB2-BD59-A6C34878D82A}">
                    <a16:rowId xmlns:a16="http://schemas.microsoft.com/office/drawing/2014/main" val="10006"/>
                  </a:ext>
                </a:extLst>
              </a:tr>
              <a:tr h="334042">
                <a:tc>
                  <a:txBody>
                    <a:bodyPr/>
                    <a:lstStyle/>
                    <a:p>
                      <a:pPr marL="172085">
                        <a:lnSpc>
                          <a:spcPct val="100000"/>
                        </a:lnSpc>
                        <a:spcBef>
                          <a:spcPts val="500"/>
                        </a:spcBef>
                      </a:pPr>
                      <a:r>
                        <a:rPr sz="1300" dirty="0">
                          <a:solidFill>
                            <a:srgbClr val="001F5F"/>
                          </a:solidFill>
                          <a:latin typeface="Arial"/>
                          <a:cs typeface="Arial"/>
                        </a:rPr>
                        <a:t>G</a:t>
                      </a:r>
                      <a:r>
                        <a:rPr sz="1300" spc="-15" dirty="0">
                          <a:solidFill>
                            <a:srgbClr val="001F5F"/>
                          </a:solidFill>
                          <a:latin typeface="Arial"/>
                          <a:cs typeface="Arial"/>
                        </a:rPr>
                        <a:t> </a:t>
                      </a:r>
                      <a:r>
                        <a:rPr sz="1300" spc="-5" dirty="0">
                          <a:solidFill>
                            <a:srgbClr val="001F5F"/>
                          </a:solidFill>
                          <a:latin typeface="Arial"/>
                          <a:cs typeface="Arial"/>
                        </a:rPr>
                        <a:t>(D13</a:t>
                      </a:r>
                      <a:r>
                        <a:rPr sz="1300" spc="-25" dirty="0">
                          <a:solidFill>
                            <a:srgbClr val="001F5F"/>
                          </a:solidFill>
                          <a:latin typeface="Arial"/>
                          <a:cs typeface="Arial"/>
                        </a:rPr>
                        <a:t> </a:t>
                      </a:r>
                      <a:r>
                        <a:rPr sz="1300" dirty="0">
                          <a:solidFill>
                            <a:srgbClr val="001F5F"/>
                          </a:solidFill>
                          <a:latin typeface="Arial"/>
                          <a:cs typeface="Arial"/>
                        </a:rPr>
                        <a:t>&amp;</a:t>
                      </a:r>
                      <a:r>
                        <a:rPr sz="1300" spc="-10" dirty="0">
                          <a:solidFill>
                            <a:srgbClr val="001F5F"/>
                          </a:solidFill>
                          <a:latin typeface="Arial"/>
                          <a:cs typeface="Arial"/>
                        </a:rPr>
                        <a:t> </a:t>
                      </a:r>
                      <a:r>
                        <a:rPr sz="1300" spc="-5" dirty="0">
                          <a:solidFill>
                            <a:srgbClr val="001F5F"/>
                          </a:solidFill>
                          <a:latin typeface="Arial"/>
                          <a:cs typeface="Arial"/>
                        </a:rPr>
                        <a:t>D14)</a:t>
                      </a:r>
                      <a:endParaRPr sz="1300">
                        <a:latin typeface="Arial"/>
                        <a:cs typeface="Arial"/>
                      </a:endParaRPr>
                    </a:p>
                  </a:txBody>
                  <a:tcPr marL="0" marR="0" marT="66675" marB="0">
                    <a:lnL w="12700">
                      <a:solidFill>
                        <a:srgbClr val="001F5F"/>
                      </a:solidFill>
                      <a:prstDash val="solid"/>
                    </a:lnL>
                    <a:lnT w="12700">
                      <a:solidFill>
                        <a:srgbClr val="FFFFFF"/>
                      </a:solidFill>
                      <a:prstDash val="solid"/>
                    </a:lnT>
                    <a:lnB w="12700">
                      <a:solidFill>
                        <a:srgbClr val="FFFFFF"/>
                      </a:solidFill>
                      <a:prstDash val="solid"/>
                    </a:lnB>
                    <a:solidFill>
                      <a:srgbClr val="008000"/>
                    </a:solidFill>
                  </a:tcPr>
                </a:tc>
                <a:tc>
                  <a:txBody>
                    <a:bodyPr/>
                    <a:lstStyle/>
                    <a:p>
                      <a:pPr marR="7620" algn="ctr">
                        <a:lnSpc>
                          <a:spcPct val="100000"/>
                        </a:lnSpc>
                        <a:spcBef>
                          <a:spcPts val="560"/>
                        </a:spcBef>
                      </a:pPr>
                      <a:r>
                        <a:rPr sz="1300" spc="-5" dirty="0">
                          <a:solidFill>
                            <a:srgbClr val="001F5F"/>
                          </a:solidFill>
                          <a:latin typeface="Arial"/>
                          <a:cs typeface="Arial"/>
                        </a:rPr>
                        <a:t>$609.2M</a:t>
                      </a:r>
                      <a:endParaRPr sz="1300">
                        <a:latin typeface="Arial"/>
                        <a:cs typeface="Arial"/>
                      </a:endParaRPr>
                    </a:p>
                  </a:txBody>
                  <a:tcPr marL="0" marR="0" marT="74676" marB="0">
                    <a:lnT w="12700">
                      <a:solidFill>
                        <a:srgbClr val="FFFFFF"/>
                      </a:solidFill>
                      <a:prstDash val="solid"/>
                    </a:lnT>
                    <a:lnB w="12700">
                      <a:solidFill>
                        <a:srgbClr val="FFFFFF"/>
                      </a:solidFill>
                      <a:prstDash val="solid"/>
                    </a:lnB>
                    <a:solidFill>
                      <a:srgbClr val="008000"/>
                    </a:solidFill>
                  </a:tcPr>
                </a:tc>
                <a:tc>
                  <a:txBody>
                    <a:bodyPr/>
                    <a:lstStyle/>
                    <a:p>
                      <a:pPr marR="55244" algn="ctr">
                        <a:lnSpc>
                          <a:spcPct val="100000"/>
                        </a:lnSpc>
                        <a:spcBef>
                          <a:spcPts val="560"/>
                        </a:spcBef>
                      </a:pPr>
                      <a:r>
                        <a:rPr sz="1300" spc="-5" dirty="0">
                          <a:solidFill>
                            <a:srgbClr val="001F5F"/>
                          </a:solidFill>
                          <a:latin typeface="Arial"/>
                          <a:cs typeface="Arial"/>
                        </a:rPr>
                        <a:t>$756.8M</a:t>
                      </a:r>
                      <a:r>
                        <a:rPr sz="1300" spc="-60" dirty="0">
                          <a:solidFill>
                            <a:srgbClr val="001F5F"/>
                          </a:solidFill>
                          <a:latin typeface="Arial"/>
                          <a:cs typeface="Arial"/>
                        </a:rPr>
                        <a:t> </a:t>
                      </a:r>
                      <a:r>
                        <a:rPr sz="1300" spc="-5" dirty="0">
                          <a:solidFill>
                            <a:srgbClr val="001F5F"/>
                          </a:solidFill>
                          <a:latin typeface="Arial"/>
                          <a:cs typeface="Arial"/>
                        </a:rPr>
                        <a:t>Over</a:t>
                      </a:r>
                      <a:endParaRPr sz="1300">
                        <a:latin typeface="Arial"/>
                        <a:cs typeface="Arial"/>
                      </a:endParaRPr>
                    </a:p>
                  </a:txBody>
                  <a:tcPr marL="0" marR="0" marT="74676" marB="0">
                    <a:lnT w="12700">
                      <a:solidFill>
                        <a:srgbClr val="FFFFFF"/>
                      </a:solidFill>
                      <a:prstDash val="solid"/>
                    </a:lnT>
                    <a:lnB w="12700">
                      <a:solidFill>
                        <a:srgbClr val="FFFFFF"/>
                      </a:solidFill>
                      <a:prstDash val="solid"/>
                    </a:lnB>
                    <a:solidFill>
                      <a:srgbClr val="008000"/>
                    </a:solidFill>
                  </a:tcPr>
                </a:tc>
                <a:extLst>
                  <a:ext uri="{0D108BD9-81ED-4DB2-BD59-A6C34878D82A}">
                    <a16:rowId xmlns:a16="http://schemas.microsoft.com/office/drawing/2014/main" val="10007"/>
                  </a:ext>
                </a:extLst>
              </a:tr>
            </a:tbl>
          </a:graphicData>
        </a:graphic>
      </p:graphicFrame>
      <p:grpSp>
        <p:nvGrpSpPr>
          <p:cNvPr id="9" name="object 9"/>
          <p:cNvGrpSpPr/>
          <p:nvPr/>
        </p:nvGrpSpPr>
        <p:grpSpPr>
          <a:xfrm>
            <a:off x="610117" y="1977668"/>
            <a:ext cx="3073051" cy="828104"/>
            <a:chOff x="581063" y="1611351"/>
            <a:chExt cx="2926715" cy="788670"/>
          </a:xfrm>
        </p:grpSpPr>
        <p:sp>
          <p:nvSpPr>
            <p:cNvPr id="10" name="object 10"/>
            <p:cNvSpPr/>
            <p:nvPr/>
          </p:nvSpPr>
          <p:spPr>
            <a:xfrm>
              <a:off x="581063" y="1617700"/>
              <a:ext cx="2926715" cy="775970"/>
            </a:xfrm>
            <a:custGeom>
              <a:avLst/>
              <a:gdLst/>
              <a:ahLst/>
              <a:cxnLst/>
              <a:rect l="l" t="t" r="r" b="b"/>
              <a:pathLst>
                <a:path w="2926715" h="775969">
                  <a:moveTo>
                    <a:pt x="1105103" y="0"/>
                  </a:moveTo>
                  <a:lnTo>
                    <a:pt x="0" y="0"/>
                  </a:lnTo>
                  <a:lnTo>
                    <a:pt x="0" y="457200"/>
                  </a:lnTo>
                  <a:lnTo>
                    <a:pt x="0" y="775690"/>
                  </a:lnTo>
                  <a:lnTo>
                    <a:pt x="1105103" y="775690"/>
                  </a:lnTo>
                  <a:lnTo>
                    <a:pt x="1105103" y="457200"/>
                  </a:lnTo>
                  <a:lnTo>
                    <a:pt x="1105103" y="0"/>
                  </a:lnTo>
                  <a:close/>
                </a:path>
                <a:path w="2926715" h="775969">
                  <a:moveTo>
                    <a:pt x="2926092" y="0"/>
                  </a:moveTo>
                  <a:lnTo>
                    <a:pt x="1105128" y="0"/>
                  </a:lnTo>
                  <a:lnTo>
                    <a:pt x="1105128" y="457200"/>
                  </a:lnTo>
                  <a:lnTo>
                    <a:pt x="1105128" y="775690"/>
                  </a:lnTo>
                  <a:lnTo>
                    <a:pt x="2926092" y="775690"/>
                  </a:lnTo>
                  <a:lnTo>
                    <a:pt x="2926092" y="457200"/>
                  </a:lnTo>
                  <a:lnTo>
                    <a:pt x="2926092" y="0"/>
                  </a:lnTo>
                  <a:close/>
                </a:path>
              </a:pathLst>
            </a:custGeom>
            <a:solidFill>
              <a:srgbClr val="3BA1E6"/>
            </a:solidFill>
          </p:spPr>
          <p:txBody>
            <a:bodyPr wrap="square" lIns="0" tIns="0" rIns="0" bIns="0" rtlCol="0"/>
            <a:lstStyle/>
            <a:p>
              <a:pPr defTabSz="960120"/>
              <a:endParaRPr sz="1890">
                <a:solidFill>
                  <a:prstClr val="black"/>
                </a:solidFill>
                <a:latin typeface="Calibri"/>
              </a:endParaRPr>
            </a:p>
          </p:txBody>
        </p:sp>
        <p:sp>
          <p:nvSpPr>
            <p:cNvPr id="11" name="object 11"/>
            <p:cNvSpPr/>
            <p:nvPr/>
          </p:nvSpPr>
          <p:spPr>
            <a:xfrm>
              <a:off x="581066" y="2074901"/>
              <a:ext cx="2926080" cy="0"/>
            </a:xfrm>
            <a:custGeom>
              <a:avLst/>
              <a:gdLst/>
              <a:ahLst/>
              <a:cxnLst/>
              <a:rect l="l" t="t" r="r" b="b"/>
              <a:pathLst>
                <a:path w="2926079">
                  <a:moveTo>
                    <a:pt x="0" y="0"/>
                  </a:moveTo>
                  <a:lnTo>
                    <a:pt x="2926080" y="0"/>
                  </a:lnTo>
                </a:path>
              </a:pathLst>
            </a:custGeom>
            <a:ln w="12700">
              <a:solidFill>
                <a:srgbClr val="001F5F"/>
              </a:solidFill>
            </a:ln>
          </p:spPr>
          <p:txBody>
            <a:bodyPr wrap="square" lIns="0" tIns="0" rIns="0" bIns="0" rtlCol="0"/>
            <a:lstStyle/>
            <a:p>
              <a:pPr defTabSz="960120"/>
              <a:endParaRPr sz="1890">
                <a:solidFill>
                  <a:prstClr val="black"/>
                </a:solidFill>
                <a:latin typeface="Calibri"/>
              </a:endParaRPr>
            </a:p>
          </p:txBody>
        </p:sp>
        <p:sp>
          <p:nvSpPr>
            <p:cNvPr id="12" name="object 12"/>
            <p:cNvSpPr/>
            <p:nvPr/>
          </p:nvSpPr>
          <p:spPr>
            <a:xfrm>
              <a:off x="581066" y="1617701"/>
              <a:ext cx="2926080" cy="0"/>
            </a:xfrm>
            <a:custGeom>
              <a:avLst/>
              <a:gdLst/>
              <a:ahLst/>
              <a:cxnLst/>
              <a:rect l="l" t="t" r="r" b="b"/>
              <a:pathLst>
                <a:path w="2926079">
                  <a:moveTo>
                    <a:pt x="0" y="0"/>
                  </a:moveTo>
                  <a:lnTo>
                    <a:pt x="2926080" y="0"/>
                  </a:lnTo>
                </a:path>
              </a:pathLst>
            </a:custGeom>
            <a:ln w="12700">
              <a:solidFill>
                <a:srgbClr val="001F5F"/>
              </a:solidFill>
            </a:ln>
          </p:spPr>
          <p:txBody>
            <a:bodyPr wrap="square" lIns="0" tIns="0" rIns="0" bIns="0" rtlCol="0"/>
            <a:lstStyle/>
            <a:p>
              <a:pPr defTabSz="960120"/>
              <a:endParaRPr sz="1890">
                <a:solidFill>
                  <a:prstClr val="black"/>
                </a:solidFill>
                <a:latin typeface="Calibri"/>
              </a:endParaRPr>
            </a:p>
          </p:txBody>
        </p:sp>
        <p:sp>
          <p:nvSpPr>
            <p:cNvPr id="13" name="object 13"/>
            <p:cNvSpPr/>
            <p:nvPr/>
          </p:nvSpPr>
          <p:spPr>
            <a:xfrm>
              <a:off x="581066" y="2393392"/>
              <a:ext cx="2926080" cy="0"/>
            </a:xfrm>
            <a:custGeom>
              <a:avLst/>
              <a:gdLst/>
              <a:ahLst/>
              <a:cxnLst/>
              <a:rect l="l" t="t" r="r" b="b"/>
              <a:pathLst>
                <a:path w="2926079">
                  <a:moveTo>
                    <a:pt x="0" y="0"/>
                  </a:moveTo>
                  <a:lnTo>
                    <a:pt x="2926080" y="0"/>
                  </a:lnTo>
                </a:path>
              </a:pathLst>
            </a:custGeom>
            <a:ln w="12700">
              <a:solidFill>
                <a:srgbClr val="FFFFFF"/>
              </a:solidFill>
            </a:ln>
          </p:spPr>
          <p:txBody>
            <a:bodyPr wrap="square" lIns="0" tIns="0" rIns="0" bIns="0" rtlCol="0"/>
            <a:lstStyle/>
            <a:p>
              <a:pPr defTabSz="960120"/>
              <a:endParaRPr sz="1890">
                <a:solidFill>
                  <a:prstClr val="black"/>
                </a:solidFill>
                <a:latin typeface="Calibri"/>
              </a:endParaRPr>
            </a:p>
          </p:txBody>
        </p:sp>
      </p:grpSp>
      <p:sp>
        <p:nvSpPr>
          <p:cNvPr id="14" name="object 14"/>
          <p:cNvSpPr txBox="1"/>
          <p:nvPr/>
        </p:nvSpPr>
        <p:spPr>
          <a:xfrm>
            <a:off x="844197" y="2014207"/>
            <a:ext cx="704755" cy="401264"/>
          </a:xfrm>
          <a:prstGeom prst="rect">
            <a:avLst/>
          </a:prstGeom>
        </p:spPr>
        <p:txBody>
          <a:bodyPr vert="horz" wrap="square" lIns="0" tIns="13335" rIns="0" bIns="0" rtlCol="0">
            <a:spAutoFit/>
          </a:bodyPr>
          <a:lstStyle/>
          <a:p>
            <a:pPr marL="30004" marR="5334" indent="-30669" defTabSz="960120">
              <a:spcBef>
                <a:spcPts val="105"/>
              </a:spcBef>
            </a:pPr>
            <a:r>
              <a:rPr sz="1260" b="1" spc="-95" dirty="0">
                <a:solidFill>
                  <a:srgbClr val="001F5F"/>
                </a:solidFill>
                <a:latin typeface="Arial"/>
                <a:cs typeface="Arial"/>
              </a:rPr>
              <a:t>A</a:t>
            </a:r>
            <a:r>
              <a:rPr sz="1260" b="1" spc="-21" dirty="0">
                <a:solidFill>
                  <a:srgbClr val="001F5F"/>
                </a:solidFill>
                <a:latin typeface="Arial"/>
                <a:cs typeface="Arial"/>
              </a:rPr>
              <a:t>v</a:t>
            </a:r>
            <a:r>
              <a:rPr sz="1260" b="1" dirty="0">
                <a:solidFill>
                  <a:srgbClr val="001F5F"/>
                </a:solidFill>
                <a:latin typeface="Arial"/>
                <a:cs typeface="Arial"/>
              </a:rPr>
              <a:t>ail</a:t>
            </a:r>
            <a:r>
              <a:rPr sz="1260" b="1" spc="5" dirty="0">
                <a:solidFill>
                  <a:srgbClr val="001F5F"/>
                </a:solidFill>
                <a:latin typeface="Arial"/>
                <a:cs typeface="Arial"/>
              </a:rPr>
              <a:t>a</a:t>
            </a:r>
            <a:r>
              <a:rPr sz="1260" b="1" spc="-5" dirty="0">
                <a:solidFill>
                  <a:srgbClr val="001F5F"/>
                </a:solidFill>
                <a:latin typeface="Arial"/>
                <a:cs typeface="Arial"/>
              </a:rPr>
              <a:t>b</a:t>
            </a:r>
            <a:r>
              <a:rPr sz="1260" b="1" dirty="0">
                <a:solidFill>
                  <a:srgbClr val="001F5F"/>
                </a:solidFill>
                <a:latin typeface="Arial"/>
                <a:cs typeface="Arial"/>
              </a:rPr>
              <a:t>le  </a:t>
            </a:r>
            <a:r>
              <a:rPr sz="1260" b="1" spc="-5" dirty="0">
                <a:solidFill>
                  <a:srgbClr val="001F5F"/>
                </a:solidFill>
                <a:latin typeface="Arial"/>
                <a:cs typeface="Arial"/>
              </a:rPr>
              <a:t>Funding</a:t>
            </a:r>
            <a:endParaRPr sz="1260">
              <a:solidFill>
                <a:prstClr val="black"/>
              </a:solidFill>
              <a:latin typeface="Arial"/>
              <a:cs typeface="Arial"/>
            </a:endParaRPr>
          </a:p>
        </p:txBody>
      </p:sp>
      <p:sp>
        <p:nvSpPr>
          <p:cNvPr id="19" name="object 19"/>
          <p:cNvSpPr txBox="1"/>
          <p:nvPr/>
        </p:nvSpPr>
        <p:spPr>
          <a:xfrm>
            <a:off x="538972" y="6671783"/>
            <a:ext cx="1094137" cy="147444"/>
          </a:xfrm>
          <a:prstGeom prst="rect">
            <a:avLst/>
          </a:prstGeom>
        </p:spPr>
        <p:txBody>
          <a:bodyPr vert="horz" wrap="square" lIns="0" tIns="2000" rIns="0" bIns="0" rtlCol="0">
            <a:spAutoFit/>
          </a:bodyPr>
          <a:lstStyle/>
          <a:p>
            <a:pPr marL="13335" defTabSz="960120">
              <a:spcBef>
                <a:spcPts val="16"/>
              </a:spcBef>
            </a:pPr>
            <a:r>
              <a:rPr sz="945" dirty="0">
                <a:solidFill>
                  <a:srgbClr val="072940"/>
                </a:solidFill>
                <a:latin typeface="Arial"/>
                <a:cs typeface="Arial"/>
              </a:rPr>
              <a:t>As</a:t>
            </a:r>
            <a:r>
              <a:rPr sz="945" spc="-21" dirty="0">
                <a:solidFill>
                  <a:srgbClr val="072940"/>
                </a:solidFill>
                <a:latin typeface="Arial"/>
                <a:cs typeface="Arial"/>
              </a:rPr>
              <a:t> </a:t>
            </a:r>
            <a:r>
              <a:rPr sz="945" spc="-5" dirty="0">
                <a:solidFill>
                  <a:srgbClr val="072940"/>
                </a:solidFill>
                <a:latin typeface="Arial"/>
                <a:cs typeface="Arial"/>
              </a:rPr>
              <a:t>of</a:t>
            </a:r>
            <a:r>
              <a:rPr sz="945" spc="-26" dirty="0">
                <a:solidFill>
                  <a:srgbClr val="072940"/>
                </a:solidFill>
                <a:latin typeface="Arial"/>
                <a:cs typeface="Arial"/>
              </a:rPr>
              <a:t> </a:t>
            </a:r>
            <a:r>
              <a:rPr sz="945" dirty="0">
                <a:solidFill>
                  <a:srgbClr val="072940"/>
                </a:solidFill>
                <a:latin typeface="Arial"/>
                <a:cs typeface="Arial"/>
              </a:rPr>
              <a:t>June</a:t>
            </a:r>
            <a:r>
              <a:rPr sz="945" spc="-21" dirty="0">
                <a:solidFill>
                  <a:srgbClr val="072940"/>
                </a:solidFill>
                <a:latin typeface="Arial"/>
                <a:cs typeface="Arial"/>
              </a:rPr>
              <a:t> </a:t>
            </a:r>
            <a:r>
              <a:rPr sz="945" spc="-5" dirty="0">
                <a:solidFill>
                  <a:srgbClr val="072940"/>
                </a:solidFill>
                <a:latin typeface="Arial"/>
                <a:cs typeface="Arial"/>
              </a:rPr>
              <a:t>29,</a:t>
            </a:r>
            <a:r>
              <a:rPr sz="945" spc="-26" dirty="0">
                <a:solidFill>
                  <a:srgbClr val="072940"/>
                </a:solidFill>
                <a:latin typeface="Arial"/>
                <a:cs typeface="Arial"/>
              </a:rPr>
              <a:t> </a:t>
            </a:r>
            <a:r>
              <a:rPr sz="945" spc="-5" dirty="0">
                <a:solidFill>
                  <a:srgbClr val="072940"/>
                </a:solidFill>
                <a:latin typeface="Arial"/>
                <a:cs typeface="Arial"/>
              </a:rPr>
              <a:t>2021</a:t>
            </a:r>
            <a:endParaRPr sz="945">
              <a:solidFill>
                <a:prstClr val="black"/>
              </a:solidFill>
              <a:latin typeface="Arial"/>
              <a:cs typeface="Arial"/>
            </a:endParaRPr>
          </a:p>
        </p:txBody>
      </p:sp>
      <p:sp>
        <p:nvSpPr>
          <p:cNvPr id="20" name="object 20"/>
          <p:cNvSpPr txBox="1"/>
          <p:nvPr/>
        </p:nvSpPr>
        <p:spPr>
          <a:xfrm>
            <a:off x="12433110" y="6966274"/>
            <a:ext cx="193358" cy="112499"/>
          </a:xfrm>
          <a:prstGeom prst="rect">
            <a:avLst/>
          </a:prstGeom>
        </p:spPr>
        <p:txBody>
          <a:bodyPr vert="horz" wrap="square" lIns="0" tIns="7334" rIns="0" bIns="0" rtlCol="0">
            <a:spAutoFit/>
          </a:bodyPr>
          <a:lstStyle/>
          <a:p>
            <a:pPr marL="40005" defTabSz="960120">
              <a:spcBef>
                <a:spcPts val="58"/>
              </a:spcBef>
            </a:pPr>
            <a:fld id="{81D60167-4931-47E6-BA6A-407CBD079E47}" type="slidenum">
              <a:rPr sz="683" spc="11" dirty="0">
                <a:solidFill>
                  <a:srgbClr val="FFFFFF"/>
                </a:solidFill>
                <a:latin typeface="Arial"/>
                <a:cs typeface="Arial"/>
              </a:rPr>
              <a:pPr marL="40005" defTabSz="960120">
                <a:spcBef>
                  <a:spcPts val="58"/>
                </a:spcBef>
              </a:pPr>
              <a:t>19</a:t>
            </a:fld>
            <a:endParaRPr sz="683">
              <a:solidFill>
                <a:prstClr val="black"/>
              </a:solidFill>
              <a:latin typeface="Arial"/>
              <a:cs typeface="Arial"/>
            </a:endParaRPr>
          </a:p>
        </p:txBody>
      </p:sp>
      <p:sp>
        <p:nvSpPr>
          <p:cNvPr id="15" name="object 15"/>
          <p:cNvSpPr txBox="1"/>
          <p:nvPr/>
        </p:nvSpPr>
        <p:spPr>
          <a:xfrm>
            <a:off x="1938894" y="2110220"/>
            <a:ext cx="1587532" cy="207364"/>
          </a:xfrm>
          <a:prstGeom prst="rect">
            <a:avLst/>
          </a:prstGeom>
        </p:spPr>
        <p:txBody>
          <a:bodyPr vert="horz" wrap="square" lIns="0" tIns="13335" rIns="0" bIns="0" rtlCol="0">
            <a:spAutoFit/>
          </a:bodyPr>
          <a:lstStyle/>
          <a:p>
            <a:pPr defTabSz="960120">
              <a:spcBef>
                <a:spcPts val="105"/>
              </a:spcBef>
            </a:pPr>
            <a:r>
              <a:rPr sz="1260" b="1" spc="-5" dirty="0">
                <a:solidFill>
                  <a:srgbClr val="001F5F"/>
                </a:solidFill>
                <a:latin typeface="Arial"/>
                <a:cs typeface="Arial"/>
              </a:rPr>
              <a:t>Programming</a:t>
            </a:r>
            <a:r>
              <a:rPr sz="1260" b="1" spc="-53" dirty="0">
                <a:solidFill>
                  <a:srgbClr val="001F5F"/>
                </a:solidFill>
                <a:latin typeface="Arial"/>
                <a:cs typeface="Arial"/>
              </a:rPr>
              <a:t> </a:t>
            </a:r>
            <a:r>
              <a:rPr sz="1260" b="1" spc="-5" dirty="0">
                <a:solidFill>
                  <a:srgbClr val="001F5F"/>
                </a:solidFill>
                <a:latin typeface="Arial"/>
                <a:cs typeface="Arial"/>
              </a:rPr>
              <a:t>Status</a:t>
            </a:r>
            <a:endParaRPr sz="1260">
              <a:solidFill>
                <a:prstClr val="black"/>
              </a:solidFill>
              <a:latin typeface="Arial"/>
              <a:cs typeface="Arial"/>
            </a:endParaRPr>
          </a:p>
        </p:txBody>
      </p:sp>
      <p:sp>
        <p:nvSpPr>
          <p:cNvPr id="16" name="object 16"/>
          <p:cNvSpPr txBox="1"/>
          <p:nvPr/>
        </p:nvSpPr>
        <p:spPr>
          <a:xfrm>
            <a:off x="980214" y="2525631"/>
            <a:ext cx="434721" cy="207364"/>
          </a:xfrm>
          <a:prstGeom prst="rect">
            <a:avLst/>
          </a:prstGeom>
        </p:spPr>
        <p:txBody>
          <a:bodyPr vert="horz" wrap="square" lIns="0" tIns="13335" rIns="0" bIns="0" rtlCol="0">
            <a:spAutoFit/>
          </a:bodyPr>
          <a:lstStyle/>
          <a:p>
            <a:pPr defTabSz="960120">
              <a:spcBef>
                <a:spcPts val="105"/>
              </a:spcBef>
            </a:pPr>
            <a:r>
              <a:rPr sz="1260" dirty="0">
                <a:solidFill>
                  <a:srgbClr val="001F5F"/>
                </a:solidFill>
                <a:latin typeface="Arial"/>
                <a:cs typeface="Arial"/>
              </a:rPr>
              <a:t>$9.4B</a:t>
            </a:r>
            <a:endParaRPr sz="1260">
              <a:solidFill>
                <a:prstClr val="black"/>
              </a:solidFill>
              <a:latin typeface="Arial"/>
              <a:cs typeface="Arial"/>
            </a:endParaRPr>
          </a:p>
        </p:txBody>
      </p:sp>
      <p:sp>
        <p:nvSpPr>
          <p:cNvPr id="17" name="object 17"/>
          <p:cNvSpPr txBox="1"/>
          <p:nvPr/>
        </p:nvSpPr>
        <p:spPr>
          <a:xfrm>
            <a:off x="2278136" y="2525631"/>
            <a:ext cx="910781" cy="207364"/>
          </a:xfrm>
          <a:prstGeom prst="rect">
            <a:avLst/>
          </a:prstGeom>
        </p:spPr>
        <p:txBody>
          <a:bodyPr vert="horz" wrap="square" lIns="0" tIns="13335" rIns="0" bIns="0" rtlCol="0">
            <a:spAutoFit/>
          </a:bodyPr>
          <a:lstStyle/>
          <a:p>
            <a:pPr defTabSz="960120">
              <a:spcBef>
                <a:spcPts val="105"/>
              </a:spcBef>
            </a:pPr>
            <a:r>
              <a:rPr sz="1260" dirty="0">
                <a:solidFill>
                  <a:srgbClr val="001F5F"/>
                </a:solidFill>
                <a:latin typeface="Arial"/>
                <a:cs typeface="Arial"/>
              </a:rPr>
              <a:t>$2.04B</a:t>
            </a:r>
            <a:r>
              <a:rPr sz="1260" spc="-32" dirty="0">
                <a:solidFill>
                  <a:srgbClr val="001F5F"/>
                </a:solidFill>
                <a:latin typeface="Arial"/>
                <a:cs typeface="Arial"/>
              </a:rPr>
              <a:t> </a:t>
            </a:r>
            <a:r>
              <a:rPr sz="1260" dirty="0">
                <a:solidFill>
                  <a:srgbClr val="001F5F"/>
                </a:solidFill>
                <a:latin typeface="Arial"/>
                <a:cs typeface="Arial"/>
              </a:rPr>
              <a:t>O</a:t>
            </a:r>
            <a:r>
              <a:rPr sz="1260" spc="-16" dirty="0">
                <a:solidFill>
                  <a:srgbClr val="001F5F"/>
                </a:solidFill>
                <a:latin typeface="Arial"/>
                <a:cs typeface="Arial"/>
              </a:rPr>
              <a:t>v</a:t>
            </a:r>
            <a:r>
              <a:rPr sz="1260" dirty="0">
                <a:solidFill>
                  <a:srgbClr val="001F5F"/>
                </a:solidFill>
                <a:latin typeface="Arial"/>
                <a:cs typeface="Arial"/>
              </a:rPr>
              <a:t>er</a:t>
            </a:r>
            <a:endParaRPr sz="1260">
              <a:solidFill>
                <a:prstClr val="black"/>
              </a:solidFill>
              <a:latin typeface="Arial"/>
              <a:cs typeface="Arial"/>
            </a:endParaRPr>
          </a:p>
        </p:txBody>
      </p:sp>
      <p:sp>
        <p:nvSpPr>
          <p:cNvPr id="18" name="object 18"/>
          <p:cNvSpPr txBox="1"/>
          <p:nvPr/>
        </p:nvSpPr>
        <p:spPr>
          <a:xfrm>
            <a:off x="203932" y="5254170"/>
            <a:ext cx="6448806" cy="336631"/>
          </a:xfrm>
          <a:prstGeom prst="rect">
            <a:avLst/>
          </a:prstGeom>
        </p:spPr>
        <p:txBody>
          <a:bodyPr vert="horz" wrap="square" lIns="0" tIns="13335" rIns="0" bIns="0" rtlCol="0">
            <a:spAutoFit/>
          </a:bodyPr>
          <a:lstStyle/>
          <a:p>
            <a:pPr marL="13335" defTabSz="960120">
              <a:spcBef>
                <a:spcPts val="105"/>
              </a:spcBef>
            </a:pPr>
            <a:r>
              <a:rPr sz="2100" spc="84" dirty="0">
                <a:solidFill>
                  <a:srgbClr val="072940"/>
                </a:solidFill>
                <a:latin typeface="Times New Roman"/>
                <a:cs typeface="Times New Roman"/>
              </a:rPr>
              <a:t>Available</a:t>
            </a:r>
            <a:r>
              <a:rPr sz="2100" spc="467" dirty="0">
                <a:solidFill>
                  <a:srgbClr val="072940"/>
                </a:solidFill>
                <a:latin typeface="Times New Roman"/>
                <a:cs typeface="Times New Roman"/>
              </a:rPr>
              <a:t> </a:t>
            </a:r>
            <a:r>
              <a:rPr sz="2100" spc="105" dirty="0">
                <a:solidFill>
                  <a:srgbClr val="072940"/>
                </a:solidFill>
                <a:latin typeface="Times New Roman"/>
                <a:cs typeface="Times New Roman"/>
              </a:rPr>
              <a:t>funding</a:t>
            </a:r>
            <a:r>
              <a:rPr sz="2100" spc="347" dirty="0">
                <a:solidFill>
                  <a:srgbClr val="072940"/>
                </a:solidFill>
                <a:latin typeface="Times New Roman"/>
                <a:cs typeface="Times New Roman"/>
              </a:rPr>
              <a:t> </a:t>
            </a:r>
            <a:r>
              <a:rPr sz="2100" spc="152" dirty="0">
                <a:solidFill>
                  <a:srgbClr val="072940"/>
                </a:solidFill>
                <a:latin typeface="Times New Roman"/>
                <a:cs typeface="Times New Roman"/>
              </a:rPr>
              <a:t>bas</a:t>
            </a:r>
            <a:r>
              <a:rPr sz="2100" spc="-226" dirty="0">
                <a:solidFill>
                  <a:srgbClr val="072940"/>
                </a:solidFill>
                <a:latin typeface="Times New Roman"/>
                <a:cs typeface="Times New Roman"/>
              </a:rPr>
              <a:t> </a:t>
            </a:r>
            <a:r>
              <a:rPr sz="2100" dirty="0">
                <a:solidFill>
                  <a:srgbClr val="072940"/>
                </a:solidFill>
                <a:latin typeface="Times New Roman"/>
                <a:cs typeface="Times New Roman"/>
              </a:rPr>
              <a:t>e</a:t>
            </a:r>
            <a:r>
              <a:rPr sz="2100" spc="-240" dirty="0">
                <a:solidFill>
                  <a:srgbClr val="072940"/>
                </a:solidFill>
                <a:latin typeface="Times New Roman"/>
                <a:cs typeface="Times New Roman"/>
              </a:rPr>
              <a:t> </a:t>
            </a:r>
            <a:r>
              <a:rPr sz="2100" dirty="0">
                <a:solidFill>
                  <a:srgbClr val="072940"/>
                </a:solidFill>
                <a:latin typeface="Times New Roman"/>
                <a:cs typeface="Times New Roman"/>
              </a:rPr>
              <a:t>d</a:t>
            </a:r>
            <a:r>
              <a:rPr sz="2100" spc="399" dirty="0">
                <a:solidFill>
                  <a:srgbClr val="072940"/>
                </a:solidFill>
                <a:latin typeface="Times New Roman"/>
                <a:cs typeface="Times New Roman"/>
              </a:rPr>
              <a:t> </a:t>
            </a:r>
            <a:r>
              <a:rPr sz="2100" spc="110" dirty="0">
                <a:solidFill>
                  <a:srgbClr val="072940"/>
                </a:solidFill>
                <a:latin typeface="Times New Roman"/>
                <a:cs typeface="Times New Roman"/>
              </a:rPr>
              <a:t>on</a:t>
            </a:r>
            <a:r>
              <a:rPr sz="2100" spc="362" dirty="0">
                <a:solidFill>
                  <a:srgbClr val="072940"/>
                </a:solidFill>
                <a:latin typeface="Times New Roman"/>
                <a:cs typeface="Times New Roman"/>
              </a:rPr>
              <a:t> </a:t>
            </a:r>
            <a:r>
              <a:rPr sz="2100" spc="110" dirty="0">
                <a:solidFill>
                  <a:srgbClr val="072940"/>
                </a:solidFill>
                <a:latin typeface="Times New Roman"/>
                <a:cs typeface="Times New Roman"/>
              </a:rPr>
              <a:t>20</a:t>
            </a:r>
            <a:r>
              <a:rPr sz="2100" spc="-116" dirty="0">
                <a:solidFill>
                  <a:srgbClr val="072940"/>
                </a:solidFill>
                <a:latin typeface="Times New Roman"/>
                <a:cs typeface="Times New Roman"/>
              </a:rPr>
              <a:t> </a:t>
            </a:r>
            <a:r>
              <a:rPr sz="2100" spc="110" dirty="0">
                <a:solidFill>
                  <a:srgbClr val="072940"/>
                </a:solidFill>
                <a:latin typeface="Times New Roman"/>
                <a:cs typeface="Times New Roman"/>
              </a:rPr>
              <a:t>24</a:t>
            </a:r>
            <a:r>
              <a:rPr sz="2100" spc="-184" dirty="0">
                <a:solidFill>
                  <a:srgbClr val="072940"/>
                </a:solidFill>
                <a:latin typeface="Times New Roman"/>
                <a:cs typeface="Times New Roman"/>
              </a:rPr>
              <a:t> </a:t>
            </a:r>
            <a:r>
              <a:rPr sz="2100" spc="79" dirty="0">
                <a:solidFill>
                  <a:srgbClr val="072940"/>
                </a:solidFill>
                <a:latin typeface="Times New Roman"/>
                <a:cs typeface="Times New Roman"/>
              </a:rPr>
              <a:t>-20</a:t>
            </a:r>
            <a:r>
              <a:rPr sz="2100" spc="-116" dirty="0">
                <a:solidFill>
                  <a:srgbClr val="072940"/>
                </a:solidFill>
                <a:latin typeface="Times New Roman"/>
                <a:cs typeface="Times New Roman"/>
              </a:rPr>
              <a:t> </a:t>
            </a:r>
            <a:r>
              <a:rPr sz="2100" dirty="0">
                <a:solidFill>
                  <a:srgbClr val="072940"/>
                </a:solidFill>
                <a:latin typeface="Times New Roman"/>
                <a:cs typeface="Times New Roman"/>
              </a:rPr>
              <a:t>3</a:t>
            </a:r>
            <a:r>
              <a:rPr sz="2100" spc="-247" dirty="0">
                <a:solidFill>
                  <a:srgbClr val="072940"/>
                </a:solidFill>
                <a:latin typeface="Times New Roman"/>
                <a:cs typeface="Times New Roman"/>
              </a:rPr>
              <a:t> </a:t>
            </a:r>
            <a:r>
              <a:rPr sz="2100" dirty="0">
                <a:solidFill>
                  <a:srgbClr val="072940"/>
                </a:solidFill>
                <a:latin typeface="Times New Roman"/>
                <a:cs typeface="Times New Roman"/>
              </a:rPr>
              <a:t>3</a:t>
            </a:r>
            <a:r>
              <a:rPr sz="2100" spc="488" dirty="0">
                <a:solidFill>
                  <a:srgbClr val="072940"/>
                </a:solidFill>
                <a:latin typeface="Times New Roman"/>
                <a:cs typeface="Times New Roman"/>
              </a:rPr>
              <a:t> </a:t>
            </a:r>
            <a:r>
              <a:rPr sz="2100" dirty="0">
                <a:solidFill>
                  <a:srgbClr val="072940"/>
                </a:solidFill>
                <a:latin typeface="Times New Roman"/>
                <a:cs typeface="Times New Roman"/>
              </a:rPr>
              <a:t>t</a:t>
            </a:r>
            <a:r>
              <a:rPr sz="2100" spc="-267" dirty="0">
                <a:solidFill>
                  <a:srgbClr val="072940"/>
                </a:solidFill>
                <a:latin typeface="Times New Roman"/>
                <a:cs typeface="Times New Roman"/>
              </a:rPr>
              <a:t> </a:t>
            </a:r>
            <a:r>
              <a:rPr sz="2100" spc="58" dirty="0">
                <a:solidFill>
                  <a:srgbClr val="072940"/>
                </a:solidFill>
                <a:latin typeface="Times New Roman"/>
                <a:cs typeface="Times New Roman"/>
              </a:rPr>
              <a:t>ime</a:t>
            </a:r>
            <a:r>
              <a:rPr sz="2100" spc="-240" dirty="0">
                <a:solidFill>
                  <a:srgbClr val="072940"/>
                </a:solidFill>
                <a:latin typeface="Times New Roman"/>
                <a:cs typeface="Times New Roman"/>
              </a:rPr>
              <a:t> </a:t>
            </a:r>
            <a:r>
              <a:rPr sz="2100" spc="116" dirty="0">
                <a:solidFill>
                  <a:srgbClr val="072940"/>
                </a:solidFill>
                <a:latin typeface="Times New Roman"/>
                <a:cs typeface="Times New Roman"/>
              </a:rPr>
              <a:t>frame</a:t>
            </a:r>
            <a:r>
              <a:rPr sz="2100" spc="-315" dirty="0">
                <a:solidFill>
                  <a:srgbClr val="072940"/>
                </a:solidFill>
                <a:latin typeface="Times New Roman"/>
                <a:cs typeface="Times New Roman"/>
              </a:rPr>
              <a:t> </a:t>
            </a:r>
            <a:endParaRPr sz="2100">
              <a:solidFill>
                <a:prstClr val="black"/>
              </a:solidFill>
              <a:latin typeface="Times New Roman"/>
              <a:cs typeface="Times New Roman"/>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920240" y="3048000"/>
            <a:ext cx="9972359" cy="4606478"/>
          </a:xfrm>
        </p:spPr>
        <p:txBody>
          <a:bodyPr>
            <a:normAutofit fontScale="25000" lnSpcReduction="20000"/>
          </a:bodyPr>
          <a:lstStyle/>
          <a:p>
            <a:r>
              <a:rPr lang="en-US" sz="9600" dirty="0">
                <a:solidFill>
                  <a:schemeClr val="tx1"/>
                </a:solidFill>
              </a:rPr>
              <a:t>To allow recommended social distancing practices, public comment can be submitted by email or physical mail prior to each Planning Board meeting. </a:t>
            </a:r>
          </a:p>
          <a:p>
            <a:endParaRPr lang="en-US" sz="9600" dirty="0">
              <a:solidFill>
                <a:schemeClr val="tx1"/>
              </a:solidFill>
            </a:endParaRPr>
          </a:p>
          <a:p>
            <a:r>
              <a:rPr lang="en-US" sz="9600" dirty="0">
                <a:solidFill>
                  <a:schemeClr val="tx1"/>
                </a:solidFill>
              </a:rPr>
              <a:t>Arrangements can also be made for those wishing to speak in public comment to call in and speak via conference call.  </a:t>
            </a:r>
          </a:p>
          <a:p>
            <a:endParaRPr lang="en-US" sz="9600" dirty="0">
              <a:solidFill>
                <a:schemeClr val="tx1"/>
              </a:solidFill>
            </a:endParaRPr>
          </a:p>
          <a:p>
            <a:r>
              <a:rPr lang="en-US" sz="9600" dirty="0">
                <a:solidFill>
                  <a:schemeClr val="tx1"/>
                </a:solidFill>
              </a:rPr>
              <a:t>Speakers are limited to three minutes.</a:t>
            </a:r>
          </a:p>
          <a:p>
            <a:endParaRPr lang="en-US" sz="9600" dirty="0">
              <a:solidFill>
                <a:schemeClr val="tx1"/>
              </a:solidFill>
            </a:endParaRPr>
          </a:p>
          <a:p>
            <a:r>
              <a:rPr lang="en-US" sz="9600" dirty="0">
                <a:solidFill>
                  <a:schemeClr val="tx1"/>
                </a:solidFill>
              </a:rPr>
              <a:t>The public comment period will close when there are no more speakers, or the 15-minute limit is reached.</a:t>
            </a:r>
          </a:p>
          <a:p>
            <a:endParaRPr lang="en-US" sz="9600" dirty="0">
              <a:solidFill>
                <a:schemeClr val="tx1"/>
              </a:solidFill>
            </a:endParaRPr>
          </a:p>
          <a:p>
            <a:r>
              <a:rPr lang="en-US" sz="9600" dirty="0">
                <a:solidFill>
                  <a:schemeClr val="tx1"/>
                </a:solidFill>
              </a:rPr>
              <a:t>Public Comment will also be taken at the end of the meeting. </a:t>
            </a:r>
          </a:p>
          <a:p>
            <a:endParaRPr lang="en-US" sz="9600" dirty="0"/>
          </a:p>
          <a:p>
            <a:endParaRPr lang="en-US" dirty="0"/>
          </a:p>
        </p:txBody>
      </p:sp>
      <p:sp>
        <p:nvSpPr>
          <p:cNvPr id="3" name="Title 2"/>
          <p:cNvSpPr>
            <a:spLocks noGrp="1"/>
          </p:cNvSpPr>
          <p:nvPr>
            <p:ph type="title"/>
          </p:nvPr>
        </p:nvSpPr>
        <p:spPr/>
        <p:txBody>
          <a:bodyPr/>
          <a:lstStyle/>
          <a:p>
            <a:r>
              <a:rPr lang="en-US" dirty="0"/>
              <a:t>Public Comment</a:t>
            </a:r>
          </a:p>
        </p:txBody>
      </p:sp>
    </p:spTree>
    <p:extLst>
      <p:ext uri="{BB962C8B-B14F-4D97-AF65-F5344CB8AC3E}">
        <p14:creationId xmlns:p14="http://schemas.microsoft.com/office/powerpoint/2010/main" val="35156852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8971" y="2476465"/>
            <a:ext cx="3401759" cy="337304"/>
          </a:xfrm>
          <a:prstGeom prst="rect">
            <a:avLst/>
          </a:prstGeom>
        </p:spPr>
        <p:txBody>
          <a:bodyPr vert="horz" wrap="square" lIns="0" tIns="14002" rIns="0" bIns="0" rtlCol="0">
            <a:spAutoFit/>
          </a:bodyPr>
          <a:lstStyle/>
          <a:p>
            <a:pPr marL="373380" indent="-360045" defTabSz="960120">
              <a:spcBef>
                <a:spcPts val="110"/>
              </a:spcBef>
              <a:buFontTx/>
              <a:buChar char="•"/>
              <a:tabLst>
                <a:tab pos="372713" algn="l"/>
                <a:tab pos="373380" algn="l"/>
              </a:tabLst>
            </a:pPr>
            <a:r>
              <a:rPr sz="2100" spc="-5" dirty="0">
                <a:solidFill>
                  <a:srgbClr val="072940"/>
                </a:solidFill>
                <a:latin typeface="Arial"/>
                <a:cs typeface="Arial"/>
              </a:rPr>
              <a:t>Continue</a:t>
            </a:r>
            <a:r>
              <a:rPr sz="2100" spc="-16" dirty="0">
                <a:solidFill>
                  <a:srgbClr val="072940"/>
                </a:solidFill>
                <a:latin typeface="Arial"/>
                <a:cs typeface="Arial"/>
              </a:rPr>
              <a:t> </a:t>
            </a:r>
            <a:r>
              <a:rPr sz="2100" spc="-5" dirty="0">
                <a:solidFill>
                  <a:srgbClr val="072940"/>
                </a:solidFill>
                <a:latin typeface="Arial"/>
                <a:cs typeface="Arial"/>
              </a:rPr>
              <a:t>or</a:t>
            </a:r>
            <a:r>
              <a:rPr sz="2100" spc="-16" dirty="0">
                <a:solidFill>
                  <a:srgbClr val="072940"/>
                </a:solidFill>
                <a:latin typeface="Arial"/>
                <a:cs typeface="Arial"/>
              </a:rPr>
              <a:t> </a:t>
            </a:r>
            <a:r>
              <a:rPr sz="2100" dirty="0">
                <a:solidFill>
                  <a:srgbClr val="072940"/>
                </a:solidFill>
                <a:latin typeface="Arial"/>
                <a:cs typeface="Arial"/>
              </a:rPr>
              <a:t>modify</a:t>
            </a:r>
            <a:r>
              <a:rPr sz="2100" spc="-16" dirty="0">
                <a:solidFill>
                  <a:srgbClr val="072940"/>
                </a:solidFill>
                <a:latin typeface="Arial"/>
                <a:cs typeface="Arial"/>
              </a:rPr>
              <a:t> </a:t>
            </a:r>
            <a:r>
              <a:rPr sz="2100" dirty="0">
                <a:solidFill>
                  <a:srgbClr val="072940"/>
                </a:solidFill>
                <a:latin typeface="Arial"/>
                <a:cs typeface="Arial"/>
              </a:rPr>
              <a:t>P6.0?</a:t>
            </a:r>
            <a:endParaRPr sz="2100">
              <a:solidFill>
                <a:prstClr val="black"/>
              </a:solidFill>
              <a:latin typeface="Arial"/>
              <a:cs typeface="Arial"/>
            </a:endParaRPr>
          </a:p>
        </p:txBody>
      </p:sp>
      <p:sp>
        <p:nvSpPr>
          <p:cNvPr id="7" name="object 7"/>
          <p:cNvSpPr txBox="1"/>
          <p:nvPr/>
        </p:nvSpPr>
        <p:spPr>
          <a:xfrm>
            <a:off x="12437909" y="6966274"/>
            <a:ext cx="180023" cy="112499"/>
          </a:xfrm>
          <a:prstGeom prst="rect">
            <a:avLst/>
          </a:prstGeom>
        </p:spPr>
        <p:txBody>
          <a:bodyPr vert="horz" wrap="square" lIns="0" tIns="7334" rIns="0" bIns="0" rtlCol="0">
            <a:spAutoFit/>
          </a:bodyPr>
          <a:lstStyle/>
          <a:p>
            <a:pPr marL="36671" defTabSz="960120">
              <a:spcBef>
                <a:spcPts val="58"/>
              </a:spcBef>
            </a:pPr>
            <a:fld id="{81D60167-4931-47E6-BA6A-407CBD079E47}" type="slidenum">
              <a:rPr sz="683" spc="11" dirty="0">
                <a:solidFill>
                  <a:srgbClr val="FFFFFF"/>
                </a:solidFill>
                <a:latin typeface="Times New Roman"/>
                <a:cs typeface="Times New Roman"/>
              </a:rPr>
              <a:pPr marL="36671" defTabSz="960120">
                <a:spcBef>
                  <a:spcPts val="58"/>
                </a:spcBef>
              </a:pPr>
              <a:t>20</a:t>
            </a:fld>
            <a:endParaRPr sz="683">
              <a:solidFill>
                <a:prstClr val="black"/>
              </a:solidFill>
              <a:latin typeface="Times New Roman"/>
              <a:cs typeface="Times New Roman"/>
            </a:endParaRPr>
          </a:p>
        </p:txBody>
      </p:sp>
      <p:sp>
        <p:nvSpPr>
          <p:cNvPr id="3" name="object 3"/>
          <p:cNvSpPr txBox="1"/>
          <p:nvPr/>
        </p:nvSpPr>
        <p:spPr>
          <a:xfrm>
            <a:off x="538971" y="3266963"/>
            <a:ext cx="7414260" cy="337304"/>
          </a:xfrm>
          <a:prstGeom prst="rect">
            <a:avLst/>
          </a:prstGeom>
        </p:spPr>
        <p:txBody>
          <a:bodyPr vert="horz" wrap="square" lIns="0" tIns="14002" rIns="0" bIns="0" rtlCol="0">
            <a:spAutoFit/>
          </a:bodyPr>
          <a:lstStyle/>
          <a:p>
            <a:pPr marL="373380" indent="-360045" defTabSz="960120">
              <a:spcBef>
                <a:spcPts val="110"/>
              </a:spcBef>
              <a:buFontTx/>
              <a:buChar char="•"/>
              <a:tabLst>
                <a:tab pos="372713" algn="l"/>
                <a:tab pos="373380" algn="l"/>
              </a:tabLst>
            </a:pPr>
            <a:r>
              <a:rPr sz="2100" dirty="0">
                <a:solidFill>
                  <a:srgbClr val="072940"/>
                </a:solidFill>
                <a:latin typeface="Arial"/>
                <a:cs typeface="Arial"/>
              </a:rPr>
              <a:t>Methodology </a:t>
            </a:r>
            <a:r>
              <a:rPr sz="2100" spc="-5" dirty="0">
                <a:solidFill>
                  <a:srgbClr val="072940"/>
                </a:solidFill>
                <a:latin typeface="Arial"/>
                <a:cs typeface="Arial"/>
              </a:rPr>
              <a:t>used</a:t>
            </a:r>
            <a:r>
              <a:rPr sz="2100" dirty="0">
                <a:solidFill>
                  <a:srgbClr val="072940"/>
                </a:solidFill>
                <a:latin typeface="Arial"/>
                <a:cs typeface="Arial"/>
              </a:rPr>
              <a:t> to </a:t>
            </a:r>
            <a:r>
              <a:rPr sz="2100" spc="-5" dirty="0">
                <a:solidFill>
                  <a:srgbClr val="072940"/>
                </a:solidFill>
                <a:latin typeface="Arial"/>
                <a:cs typeface="Arial"/>
              </a:rPr>
              <a:t>determine</a:t>
            </a:r>
            <a:r>
              <a:rPr sz="2100" dirty="0">
                <a:solidFill>
                  <a:srgbClr val="072940"/>
                </a:solidFill>
                <a:latin typeface="Arial"/>
                <a:cs typeface="Arial"/>
              </a:rPr>
              <a:t> funding</a:t>
            </a:r>
            <a:r>
              <a:rPr sz="2100" spc="5" dirty="0">
                <a:solidFill>
                  <a:srgbClr val="072940"/>
                </a:solidFill>
                <a:latin typeface="Arial"/>
                <a:cs typeface="Arial"/>
              </a:rPr>
              <a:t> </a:t>
            </a:r>
            <a:r>
              <a:rPr sz="2100" dirty="0">
                <a:solidFill>
                  <a:srgbClr val="072940"/>
                </a:solidFill>
                <a:latin typeface="Arial"/>
                <a:cs typeface="Arial"/>
              </a:rPr>
              <a:t>schedules for </a:t>
            </a:r>
            <a:r>
              <a:rPr sz="2100" spc="-5" dirty="0">
                <a:solidFill>
                  <a:srgbClr val="072940"/>
                </a:solidFill>
                <a:latin typeface="Arial"/>
                <a:cs typeface="Arial"/>
              </a:rPr>
              <a:t>2024</a:t>
            </a:r>
            <a:endParaRPr sz="2100">
              <a:solidFill>
                <a:prstClr val="black"/>
              </a:solidFill>
              <a:latin typeface="Arial"/>
              <a:cs typeface="Arial"/>
            </a:endParaRPr>
          </a:p>
        </p:txBody>
      </p:sp>
      <p:sp>
        <p:nvSpPr>
          <p:cNvPr id="4" name="object 4"/>
          <p:cNvSpPr txBox="1"/>
          <p:nvPr/>
        </p:nvSpPr>
        <p:spPr>
          <a:xfrm>
            <a:off x="8672836" y="3266963"/>
            <a:ext cx="1528858" cy="337304"/>
          </a:xfrm>
          <a:prstGeom prst="rect">
            <a:avLst/>
          </a:prstGeom>
        </p:spPr>
        <p:txBody>
          <a:bodyPr vert="horz" wrap="square" lIns="0" tIns="14002" rIns="0" bIns="0" rtlCol="0">
            <a:spAutoFit/>
          </a:bodyPr>
          <a:lstStyle/>
          <a:p>
            <a:pPr marL="13335" defTabSz="960120">
              <a:spcBef>
                <a:spcPts val="110"/>
              </a:spcBef>
            </a:pPr>
            <a:r>
              <a:rPr sz="2100" dirty="0">
                <a:solidFill>
                  <a:srgbClr val="072940"/>
                </a:solidFill>
                <a:latin typeface="Arial"/>
                <a:cs typeface="Arial"/>
              </a:rPr>
              <a:t>-2033</a:t>
            </a:r>
            <a:r>
              <a:rPr sz="2100" spc="-73" dirty="0">
                <a:solidFill>
                  <a:srgbClr val="072940"/>
                </a:solidFill>
                <a:latin typeface="Arial"/>
                <a:cs typeface="Arial"/>
              </a:rPr>
              <a:t> </a:t>
            </a:r>
            <a:r>
              <a:rPr sz="2100" dirty="0">
                <a:solidFill>
                  <a:srgbClr val="072940"/>
                </a:solidFill>
                <a:latin typeface="Arial"/>
                <a:cs typeface="Arial"/>
              </a:rPr>
              <a:t>STIP?</a:t>
            </a:r>
            <a:endParaRPr sz="2100">
              <a:solidFill>
                <a:prstClr val="black"/>
              </a:solidFill>
              <a:latin typeface="Arial"/>
              <a:cs typeface="Arial"/>
            </a:endParaRPr>
          </a:p>
        </p:txBody>
      </p:sp>
      <p:sp>
        <p:nvSpPr>
          <p:cNvPr id="5" name="object 5"/>
          <p:cNvSpPr txBox="1"/>
          <p:nvPr/>
        </p:nvSpPr>
        <p:spPr>
          <a:xfrm>
            <a:off x="538972" y="4055863"/>
            <a:ext cx="11655457" cy="1969418"/>
          </a:xfrm>
          <a:prstGeom prst="rect">
            <a:avLst/>
          </a:prstGeom>
        </p:spPr>
        <p:txBody>
          <a:bodyPr vert="horz" wrap="square" lIns="0" tIns="14002" rIns="0" bIns="0" rtlCol="0">
            <a:spAutoFit/>
          </a:bodyPr>
          <a:lstStyle/>
          <a:p>
            <a:pPr marL="373380" indent="-360045" defTabSz="960120">
              <a:spcBef>
                <a:spcPts val="110"/>
              </a:spcBef>
              <a:buFontTx/>
              <a:buChar char="•"/>
              <a:tabLst>
                <a:tab pos="372713" algn="l"/>
                <a:tab pos="373380" algn="l"/>
                <a:tab pos="9100471" algn="l"/>
              </a:tabLst>
            </a:pPr>
            <a:r>
              <a:rPr sz="2100" spc="-5" dirty="0">
                <a:solidFill>
                  <a:srgbClr val="072940"/>
                </a:solidFill>
                <a:latin typeface="Arial"/>
                <a:cs typeface="Arial"/>
              </a:rPr>
              <a:t>Next</a:t>
            </a:r>
            <a:r>
              <a:rPr sz="2100" spc="11" dirty="0">
                <a:solidFill>
                  <a:srgbClr val="072940"/>
                </a:solidFill>
                <a:latin typeface="Arial"/>
                <a:cs typeface="Arial"/>
              </a:rPr>
              <a:t> </a:t>
            </a:r>
            <a:r>
              <a:rPr sz="2100" dirty="0">
                <a:solidFill>
                  <a:srgbClr val="072940"/>
                </a:solidFill>
                <a:latin typeface="Arial"/>
                <a:cs typeface="Arial"/>
              </a:rPr>
              <a:t>STIP</a:t>
            </a:r>
            <a:r>
              <a:rPr sz="2100" spc="11" dirty="0">
                <a:solidFill>
                  <a:srgbClr val="072940"/>
                </a:solidFill>
                <a:latin typeface="Arial"/>
                <a:cs typeface="Arial"/>
              </a:rPr>
              <a:t> </a:t>
            </a:r>
            <a:r>
              <a:rPr sz="2100" dirty="0">
                <a:solidFill>
                  <a:srgbClr val="072940"/>
                </a:solidFill>
                <a:latin typeface="Arial"/>
                <a:cs typeface="Arial"/>
              </a:rPr>
              <a:t>to</a:t>
            </a:r>
            <a:r>
              <a:rPr sz="2100" spc="16" dirty="0">
                <a:solidFill>
                  <a:srgbClr val="072940"/>
                </a:solidFill>
                <a:latin typeface="Arial"/>
                <a:cs typeface="Arial"/>
              </a:rPr>
              <a:t> </a:t>
            </a:r>
            <a:r>
              <a:rPr sz="2100" spc="-5" dirty="0">
                <a:solidFill>
                  <a:srgbClr val="072940"/>
                </a:solidFill>
                <a:latin typeface="Arial"/>
                <a:cs typeface="Arial"/>
              </a:rPr>
              <a:t>include</a:t>
            </a:r>
            <a:r>
              <a:rPr sz="2100" spc="11" dirty="0">
                <a:solidFill>
                  <a:srgbClr val="072940"/>
                </a:solidFill>
                <a:latin typeface="Arial"/>
                <a:cs typeface="Arial"/>
              </a:rPr>
              <a:t> </a:t>
            </a:r>
            <a:r>
              <a:rPr sz="2100" spc="-5" dirty="0">
                <a:solidFill>
                  <a:srgbClr val="072940"/>
                </a:solidFill>
                <a:latin typeface="Arial"/>
                <a:cs typeface="Arial"/>
              </a:rPr>
              <a:t>Committed</a:t>
            </a:r>
            <a:r>
              <a:rPr sz="2100" spc="16" dirty="0">
                <a:solidFill>
                  <a:srgbClr val="072940"/>
                </a:solidFill>
                <a:latin typeface="Arial"/>
                <a:cs typeface="Arial"/>
              </a:rPr>
              <a:t> </a:t>
            </a:r>
            <a:r>
              <a:rPr sz="2100" spc="-5" dirty="0">
                <a:solidFill>
                  <a:srgbClr val="072940"/>
                </a:solidFill>
                <a:latin typeface="Arial"/>
                <a:cs typeface="Arial"/>
              </a:rPr>
              <a:t>projects</a:t>
            </a:r>
            <a:r>
              <a:rPr sz="2100" spc="11" dirty="0">
                <a:solidFill>
                  <a:srgbClr val="072940"/>
                </a:solidFill>
                <a:latin typeface="Arial"/>
                <a:cs typeface="Arial"/>
              </a:rPr>
              <a:t> </a:t>
            </a:r>
            <a:r>
              <a:rPr sz="2100" spc="-5" dirty="0">
                <a:solidFill>
                  <a:srgbClr val="072940"/>
                </a:solidFill>
                <a:latin typeface="Arial"/>
                <a:cs typeface="Arial"/>
              </a:rPr>
              <a:t>only</a:t>
            </a:r>
            <a:r>
              <a:rPr sz="2100" spc="11" dirty="0">
                <a:solidFill>
                  <a:srgbClr val="072940"/>
                </a:solidFill>
                <a:latin typeface="Arial"/>
                <a:cs typeface="Arial"/>
              </a:rPr>
              <a:t> </a:t>
            </a:r>
            <a:r>
              <a:rPr sz="2100" spc="-5" dirty="0">
                <a:solidFill>
                  <a:srgbClr val="072940"/>
                </a:solidFill>
                <a:latin typeface="Arial"/>
                <a:cs typeface="Arial"/>
              </a:rPr>
              <a:t>or</a:t>
            </a:r>
            <a:r>
              <a:rPr sz="2100" spc="16" dirty="0">
                <a:solidFill>
                  <a:srgbClr val="072940"/>
                </a:solidFill>
                <a:latin typeface="Arial"/>
                <a:cs typeface="Arial"/>
              </a:rPr>
              <a:t> </a:t>
            </a:r>
            <a:r>
              <a:rPr sz="2100" spc="-5" dirty="0">
                <a:solidFill>
                  <a:srgbClr val="072940"/>
                </a:solidFill>
                <a:latin typeface="Arial"/>
                <a:cs typeface="Arial"/>
              </a:rPr>
              <a:t>Committed</a:t>
            </a:r>
            <a:r>
              <a:rPr sz="2100" spc="11" dirty="0">
                <a:solidFill>
                  <a:srgbClr val="072940"/>
                </a:solidFill>
                <a:latin typeface="Arial"/>
                <a:cs typeface="Arial"/>
              </a:rPr>
              <a:t> </a:t>
            </a:r>
            <a:r>
              <a:rPr sz="2100" dirty="0">
                <a:solidFill>
                  <a:srgbClr val="072940"/>
                </a:solidFill>
                <a:latin typeface="Arial"/>
                <a:cs typeface="Arial"/>
              </a:rPr>
              <a:t>+</a:t>
            </a:r>
            <a:r>
              <a:rPr sz="2100" spc="16" dirty="0">
                <a:solidFill>
                  <a:srgbClr val="072940"/>
                </a:solidFill>
                <a:latin typeface="Arial"/>
                <a:cs typeface="Arial"/>
              </a:rPr>
              <a:t> </a:t>
            </a:r>
            <a:r>
              <a:rPr sz="2100" spc="-5" dirty="0">
                <a:solidFill>
                  <a:srgbClr val="072940"/>
                </a:solidFill>
                <a:latin typeface="Arial"/>
                <a:cs typeface="Arial"/>
              </a:rPr>
              <a:t>Non	-Committed</a:t>
            </a:r>
            <a:r>
              <a:rPr sz="2100" spc="-32" dirty="0">
                <a:solidFill>
                  <a:srgbClr val="072940"/>
                </a:solidFill>
                <a:latin typeface="Arial"/>
                <a:cs typeface="Arial"/>
              </a:rPr>
              <a:t> </a:t>
            </a:r>
            <a:r>
              <a:rPr sz="2100" spc="-5" dirty="0">
                <a:solidFill>
                  <a:srgbClr val="072940"/>
                </a:solidFill>
                <a:latin typeface="Arial"/>
                <a:cs typeface="Arial"/>
              </a:rPr>
              <a:t>projects?</a:t>
            </a:r>
            <a:endParaRPr sz="2100">
              <a:solidFill>
                <a:prstClr val="black"/>
              </a:solidFill>
              <a:latin typeface="Arial"/>
              <a:cs typeface="Arial"/>
            </a:endParaRPr>
          </a:p>
          <a:p>
            <a:pPr defTabSz="960120">
              <a:spcBef>
                <a:spcPts val="5"/>
              </a:spcBef>
              <a:buClr>
                <a:srgbClr val="072940"/>
              </a:buClr>
              <a:buFont typeface="Arial"/>
              <a:buChar char="•"/>
            </a:pPr>
            <a:endParaRPr sz="3203">
              <a:solidFill>
                <a:prstClr val="black"/>
              </a:solidFill>
              <a:latin typeface="Arial"/>
              <a:cs typeface="Arial"/>
            </a:endParaRPr>
          </a:p>
          <a:p>
            <a:pPr marL="373380" indent="-360045" defTabSz="960120">
              <a:buFontTx/>
              <a:buChar char="•"/>
              <a:tabLst>
                <a:tab pos="372713" algn="l"/>
                <a:tab pos="373380" algn="l"/>
              </a:tabLst>
            </a:pPr>
            <a:r>
              <a:rPr sz="2100" dirty="0">
                <a:solidFill>
                  <a:srgbClr val="072940"/>
                </a:solidFill>
                <a:latin typeface="Arial"/>
                <a:cs typeface="Arial"/>
              </a:rPr>
              <a:t>Input</a:t>
            </a:r>
            <a:r>
              <a:rPr sz="2100" spc="-16" dirty="0">
                <a:solidFill>
                  <a:srgbClr val="072940"/>
                </a:solidFill>
                <a:latin typeface="Arial"/>
                <a:cs typeface="Arial"/>
              </a:rPr>
              <a:t> </a:t>
            </a:r>
            <a:r>
              <a:rPr sz="2100" spc="-5" dirty="0">
                <a:solidFill>
                  <a:srgbClr val="072940"/>
                </a:solidFill>
                <a:latin typeface="Arial"/>
                <a:cs typeface="Arial"/>
              </a:rPr>
              <a:t>on</a:t>
            </a:r>
            <a:r>
              <a:rPr sz="2100" spc="-11" dirty="0">
                <a:solidFill>
                  <a:srgbClr val="072940"/>
                </a:solidFill>
                <a:latin typeface="Arial"/>
                <a:cs typeface="Arial"/>
              </a:rPr>
              <a:t> </a:t>
            </a:r>
            <a:r>
              <a:rPr sz="2100" dirty="0">
                <a:solidFill>
                  <a:srgbClr val="072940"/>
                </a:solidFill>
                <a:latin typeface="Arial"/>
                <a:cs typeface="Arial"/>
              </a:rPr>
              <a:t>STICR</a:t>
            </a:r>
            <a:r>
              <a:rPr sz="2100" spc="-16" dirty="0">
                <a:solidFill>
                  <a:srgbClr val="072940"/>
                </a:solidFill>
                <a:latin typeface="Arial"/>
                <a:cs typeface="Arial"/>
              </a:rPr>
              <a:t> </a:t>
            </a:r>
            <a:r>
              <a:rPr sz="2100" spc="-5" dirty="0">
                <a:solidFill>
                  <a:srgbClr val="072940"/>
                </a:solidFill>
                <a:latin typeface="Arial"/>
                <a:cs typeface="Arial"/>
              </a:rPr>
              <a:t>guidelines?</a:t>
            </a:r>
            <a:endParaRPr sz="2100">
              <a:solidFill>
                <a:prstClr val="black"/>
              </a:solidFill>
              <a:latin typeface="Arial"/>
              <a:cs typeface="Arial"/>
            </a:endParaRPr>
          </a:p>
          <a:p>
            <a:pPr defTabSz="960120">
              <a:spcBef>
                <a:spcPts val="21"/>
              </a:spcBef>
              <a:buClr>
                <a:srgbClr val="072940"/>
              </a:buClr>
              <a:buFont typeface="Arial"/>
              <a:buChar char="•"/>
            </a:pPr>
            <a:endParaRPr sz="3203">
              <a:solidFill>
                <a:prstClr val="black"/>
              </a:solidFill>
              <a:latin typeface="Arial"/>
              <a:cs typeface="Arial"/>
            </a:endParaRPr>
          </a:p>
          <a:p>
            <a:pPr marL="373380" indent="-360045" defTabSz="960120">
              <a:buFontTx/>
              <a:buChar char="•"/>
              <a:tabLst>
                <a:tab pos="372713" algn="l"/>
                <a:tab pos="373380" algn="l"/>
              </a:tabLst>
            </a:pPr>
            <a:r>
              <a:rPr sz="2100" dirty="0">
                <a:solidFill>
                  <a:srgbClr val="072940"/>
                </a:solidFill>
                <a:latin typeface="Arial"/>
                <a:cs typeface="Arial"/>
              </a:rPr>
              <a:t>Other</a:t>
            </a:r>
            <a:r>
              <a:rPr sz="2100" spc="-5" dirty="0">
                <a:solidFill>
                  <a:srgbClr val="072940"/>
                </a:solidFill>
                <a:latin typeface="Arial"/>
                <a:cs typeface="Arial"/>
              </a:rPr>
              <a:t> </a:t>
            </a:r>
            <a:r>
              <a:rPr sz="2100" dirty="0">
                <a:solidFill>
                  <a:srgbClr val="072940"/>
                </a:solidFill>
                <a:latin typeface="Arial"/>
                <a:cs typeface="Arial"/>
              </a:rPr>
              <a:t>requests </a:t>
            </a:r>
            <a:r>
              <a:rPr sz="2100" spc="-5" dirty="0">
                <a:solidFill>
                  <a:srgbClr val="072940"/>
                </a:solidFill>
                <a:latin typeface="Arial"/>
                <a:cs typeface="Arial"/>
              </a:rPr>
              <a:t>or</a:t>
            </a:r>
            <a:r>
              <a:rPr sz="2100" dirty="0">
                <a:solidFill>
                  <a:srgbClr val="072940"/>
                </a:solidFill>
                <a:latin typeface="Arial"/>
                <a:cs typeface="Arial"/>
              </a:rPr>
              <a:t> </a:t>
            </a:r>
            <a:r>
              <a:rPr sz="2100" spc="-5" dirty="0">
                <a:solidFill>
                  <a:srgbClr val="072940"/>
                </a:solidFill>
                <a:latin typeface="Arial"/>
                <a:cs typeface="Arial"/>
              </a:rPr>
              <a:t>input</a:t>
            </a:r>
            <a:r>
              <a:rPr sz="2100" dirty="0">
                <a:solidFill>
                  <a:srgbClr val="072940"/>
                </a:solidFill>
                <a:latin typeface="Arial"/>
                <a:cs typeface="Arial"/>
              </a:rPr>
              <a:t> for the Workgroup to consider?</a:t>
            </a:r>
            <a:endParaRPr sz="2100">
              <a:solidFill>
                <a:prstClr val="black"/>
              </a:solidFill>
              <a:latin typeface="Arial"/>
              <a:cs typeface="Arial"/>
            </a:endParaRPr>
          </a:p>
        </p:txBody>
      </p:sp>
      <p:sp>
        <p:nvSpPr>
          <p:cNvPr id="6" name="object 6"/>
          <p:cNvSpPr txBox="1">
            <a:spLocks noGrp="1"/>
          </p:cNvSpPr>
          <p:nvPr>
            <p:ph type="title"/>
          </p:nvPr>
        </p:nvSpPr>
        <p:spPr>
          <a:xfrm>
            <a:off x="538972" y="1340744"/>
            <a:ext cx="5436013" cy="401264"/>
          </a:xfrm>
          <a:prstGeom prst="rect">
            <a:avLst/>
          </a:prstGeom>
        </p:spPr>
        <p:txBody>
          <a:bodyPr vert="horz" wrap="square" lIns="0" tIns="13335" rIns="0" bIns="0" rtlCol="0">
            <a:spAutoFit/>
          </a:bodyPr>
          <a:lstStyle/>
          <a:p>
            <a:pPr marL="13335">
              <a:spcBef>
                <a:spcPts val="105"/>
              </a:spcBef>
            </a:pPr>
            <a:r>
              <a:rPr sz="2520" dirty="0">
                <a:solidFill>
                  <a:srgbClr val="072940"/>
                </a:solidFill>
              </a:rPr>
              <a:t>Questions</a:t>
            </a:r>
            <a:r>
              <a:rPr sz="2520" spc="-37" dirty="0">
                <a:solidFill>
                  <a:srgbClr val="072940"/>
                </a:solidFill>
              </a:rPr>
              <a:t> </a:t>
            </a:r>
            <a:r>
              <a:rPr sz="2520" dirty="0">
                <a:solidFill>
                  <a:srgbClr val="072940"/>
                </a:solidFill>
              </a:rPr>
              <a:t>for</a:t>
            </a:r>
            <a:r>
              <a:rPr sz="2520" spc="-32" dirty="0">
                <a:solidFill>
                  <a:srgbClr val="072940"/>
                </a:solidFill>
              </a:rPr>
              <a:t> </a:t>
            </a:r>
            <a:r>
              <a:rPr sz="2520" dirty="0">
                <a:solidFill>
                  <a:srgbClr val="072940"/>
                </a:solidFill>
              </a:rPr>
              <a:t>Prioritization</a:t>
            </a:r>
            <a:r>
              <a:rPr sz="2520" spc="-32" dirty="0">
                <a:solidFill>
                  <a:srgbClr val="072940"/>
                </a:solidFill>
              </a:rPr>
              <a:t> </a:t>
            </a:r>
            <a:r>
              <a:rPr sz="2520" dirty="0">
                <a:solidFill>
                  <a:srgbClr val="072940"/>
                </a:solidFill>
              </a:rPr>
              <a:t>Workgroup</a:t>
            </a:r>
            <a:endParaRPr sz="252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pPr marL="742950" indent="-742950">
              <a:buClr>
                <a:schemeClr val="accent2"/>
              </a:buClr>
              <a:buSzPct val="75000"/>
              <a:buFont typeface="+mj-lt"/>
              <a:buAutoNum type="alphaUcPeriod"/>
            </a:pPr>
            <a:r>
              <a:rPr lang="en-US" sz="4100" dirty="0">
                <a:solidFill>
                  <a:schemeClr val="tx1"/>
                </a:solidFill>
              </a:rPr>
              <a:t>NCDOT State Transportation Improvement Program (STIP) - Update </a:t>
            </a:r>
          </a:p>
        </p:txBody>
      </p:sp>
      <p:sp>
        <p:nvSpPr>
          <p:cNvPr id="3" name="Subtitle 4"/>
          <p:cNvSpPr txBox="1">
            <a:spLocks/>
          </p:cNvSpPr>
          <p:nvPr/>
        </p:nvSpPr>
        <p:spPr>
          <a:xfrm>
            <a:off x="426720" y="1813560"/>
            <a:ext cx="11845747" cy="5095240"/>
          </a:xfrm>
          <a:prstGeom prst="rect">
            <a:avLst/>
          </a:prstGeom>
        </p:spPr>
        <p:txBody>
          <a:bodyPr lIns="117564" tIns="58782" rIns="117564" bIns="58782">
            <a:normAutofit/>
          </a:bodyPr>
          <a:lstStyle>
            <a:lvl1pPr marL="319369" indent="-319369"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38736" indent="-273744"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2476" indent="-228124"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68717" indent="-228124"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4954" indent="-228124"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098704" indent="-228124"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2442" indent="-228124"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46185" indent="-228124"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19931" indent="-228124"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319369" marR="0" lvl="0" indent="-319369" algn="l" defTabSz="1175644" rtl="0" eaLnBrk="1" fontAlgn="auto" latinLnBrk="0" hangingPunct="1">
              <a:lnSpc>
                <a:spcPct val="100000"/>
              </a:lnSpc>
              <a:spcBef>
                <a:spcPts val="700"/>
              </a:spcBef>
              <a:spcAft>
                <a:spcPts val="0"/>
              </a:spcAft>
              <a:buClr>
                <a:srgbClr val="DD8047"/>
              </a:buClr>
              <a:buSzPct val="60000"/>
              <a:buFont typeface="Wingdings" panose="05000000000000000000" pitchFamily="2" charset="2"/>
              <a:buChar char="q"/>
              <a:tabLst/>
              <a:defRPr/>
            </a:pPr>
            <a:endParaRPr kumimoji="0" lang="en-US" sz="28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l" defTabSz="1175644" rtl="0" eaLnBrk="1" fontAlgn="auto" latinLnBrk="0" hangingPunct="1">
              <a:lnSpc>
                <a:spcPct val="100000"/>
              </a:lnSpc>
              <a:spcBef>
                <a:spcPts val="700"/>
              </a:spcBef>
              <a:spcAft>
                <a:spcPts val="0"/>
              </a:spcAft>
              <a:buClr>
                <a:srgbClr val="DD8047"/>
              </a:buClr>
              <a:buSzPct val="60000"/>
              <a:buFont typeface="Wingdings"/>
              <a:buNone/>
              <a:tabLst/>
              <a:defRPr/>
            </a:pPr>
            <a:r>
              <a:rPr kumimoji="0" lang="en-US" sz="5100" b="0" i="1" u="none" strike="noStrike" kern="1200" cap="none" spc="0" normalizeH="0" baseline="0" noProof="0" dirty="0">
                <a:ln>
                  <a:noFill/>
                </a:ln>
                <a:solidFill>
                  <a:prstClr val="black"/>
                </a:solidFill>
                <a:effectLst/>
                <a:uLnTx/>
                <a:uFillTx/>
                <a:latin typeface="Tw Cen MT"/>
                <a:ea typeface="+mn-ea"/>
                <a:cs typeface="+mn-cs"/>
              </a:rPr>
              <a:t>	</a:t>
            </a:r>
            <a:endParaRPr kumimoji="0" lang="en-US" sz="5100" b="0" i="0" u="none" strike="noStrike" kern="1200" cap="none" spc="0" normalizeH="0" baseline="0" noProof="0" dirty="0">
              <a:ln>
                <a:noFill/>
              </a:ln>
              <a:solidFill>
                <a:prstClr val="black"/>
              </a:solidFill>
              <a:effectLst/>
              <a:uLnTx/>
              <a:uFillTx/>
              <a:latin typeface="Tw Cen MT"/>
              <a:ea typeface="+mn-ea"/>
              <a:cs typeface="+mn-cs"/>
            </a:endParaRPr>
          </a:p>
          <a:p>
            <a:pPr marL="319369" marR="0" lvl="0" indent="-319369" algn="l" defTabSz="1175644" rtl="0" eaLnBrk="1" fontAlgn="auto" latinLnBrk="0" hangingPunct="1">
              <a:lnSpc>
                <a:spcPct val="100000"/>
              </a:lnSpc>
              <a:spcBef>
                <a:spcPts val="700"/>
              </a:spcBef>
              <a:spcAft>
                <a:spcPts val="0"/>
              </a:spcAft>
              <a:buClr>
                <a:srgbClr val="DD8047"/>
              </a:buClr>
              <a:buSzPct val="60000"/>
              <a:buFont typeface="Wingdings"/>
              <a:buChar char=""/>
              <a:tabLst/>
              <a:defRPr/>
            </a:pPr>
            <a:endParaRPr kumimoji="0" lang="en-US" sz="2900" b="0" i="0" u="none" strike="noStrike" kern="1200" cap="none" spc="0" normalizeH="0" baseline="0" noProof="0" dirty="0">
              <a:ln>
                <a:noFill/>
              </a:ln>
              <a:solidFill>
                <a:prstClr val="black"/>
              </a:solidFill>
              <a:effectLst/>
              <a:uLnTx/>
              <a:uFillTx/>
              <a:latin typeface="Tw Cen MT"/>
              <a:ea typeface="+mn-ea"/>
              <a:cs typeface="+mn-cs"/>
            </a:endParaRPr>
          </a:p>
          <a:p>
            <a:pPr marL="319369" marR="0" lvl="0" indent="-319369" algn="l" defTabSz="1175644" rtl="0" eaLnBrk="1" fontAlgn="auto" latinLnBrk="0" hangingPunct="1">
              <a:lnSpc>
                <a:spcPct val="100000"/>
              </a:lnSpc>
              <a:spcBef>
                <a:spcPts val="700"/>
              </a:spcBef>
              <a:spcAft>
                <a:spcPts val="0"/>
              </a:spcAft>
              <a:buClr>
                <a:srgbClr val="DD8047"/>
              </a:buClr>
              <a:buSzPct val="60000"/>
              <a:buFont typeface="Wingdings"/>
              <a:buChar char=""/>
              <a:tabLst/>
              <a:defRPr/>
            </a:pPr>
            <a:endParaRPr kumimoji="0" lang="en-US" sz="2900" b="0" i="0" u="none" strike="noStrike" kern="1200" cap="none" spc="0" normalizeH="0" baseline="0" noProof="0" dirty="0">
              <a:ln>
                <a:noFill/>
              </a:ln>
              <a:solidFill>
                <a:prstClr val="black"/>
              </a:solidFill>
              <a:effectLst/>
              <a:uLnTx/>
              <a:uFillTx/>
              <a:latin typeface="Tw Cen MT"/>
              <a:ea typeface="+mn-ea"/>
              <a:cs typeface="+mn-cs"/>
            </a:endParaRPr>
          </a:p>
        </p:txBody>
      </p:sp>
      <p:sp>
        <p:nvSpPr>
          <p:cNvPr id="4" name="TextBox 3"/>
          <p:cNvSpPr txBox="1"/>
          <p:nvPr/>
        </p:nvSpPr>
        <p:spPr>
          <a:xfrm>
            <a:off x="746760" y="1813560"/>
            <a:ext cx="10774680" cy="949709"/>
          </a:xfrm>
          <a:prstGeom prst="rect">
            <a:avLst/>
          </a:prstGeom>
          <a:noFill/>
        </p:spPr>
        <p:txBody>
          <a:bodyPr wrap="square" lIns="117564" tIns="58782" rIns="117564" bIns="58782" rtlCol="0">
            <a:spAutoFit/>
          </a:bodyPr>
          <a:lstStyle/>
          <a:p>
            <a:pPr marL="953978" marR="0" lvl="1" indent="-367389" algn="l" defTabSz="1173170" rtl="0" eaLnBrk="1" fontAlgn="auto" latinLnBrk="0" hangingPunct="1">
              <a:lnSpc>
                <a:spcPct val="100000"/>
              </a:lnSpc>
              <a:spcBef>
                <a:spcPts val="0"/>
              </a:spcBef>
              <a:spcAft>
                <a:spcPts val="0"/>
              </a:spcAft>
              <a:buClr>
                <a:srgbClr val="DD8047"/>
              </a:buClr>
              <a:buSzTx/>
              <a:buFont typeface="Wingdings" panose="05000000000000000000" pitchFamily="2" charset="2"/>
              <a:buChar char="q"/>
              <a:tabLst/>
              <a:defRPr/>
            </a:pPr>
            <a:endParaRPr kumimoji="0" lang="en-US" sz="2700" b="0" i="0" u="none" strike="noStrike" kern="1200" cap="none" spc="0" normalizeH="0" baseline="0" noProof="0" dirty="0">
              <a:ln>
                <a:noFill/>
              </a:ln>
              <a:solidFill>
                <a:prstClr val="black"/>
              </a:solidFill>
              <a:effectLst/>
              <a:uLnTx/>
              <a:uFillTx/>
              <a:latin typeface="Tw Cen MT"/>
              <a:ea typeface="+mn-ea"/>
              <a:cs typeface="+mn-cs"/>
            </a:endParaRPr>
          </a:p>
          <a:p>
            <a:pPr marL="586589" marR="0" lvl="1" indent="0" algn="l" defTabSz="1173170" rtl="0" eaLnBrk="1" fontAlgn="auto" latinLnBrk="0" hangingPunct="1">
              <a:lnSpc>
                <a:spcPct val="100000"/>
              </a:lnSpc>
              <a:spcBef>
                <a:spcPts val="0"/>
              </a:spcBef>
              <a:spcAft>
                <a:spcPts val="0"/>
              </a:spcAft>
              <a:buClr>
                <a:srgbClr val="DD8047"/>
              </a:buClr>
              <a:buSzTx/>
              <a:buFontTx/>
              <a:buNone/>
              <a:tabLst/>
              <a:defRPr/>
            </a:pPr>
            <a:endParaRPr kumimoji="0" lang="en-US" sz="2700" b="0" i="0" u="none" strike="noStrike" kern="1200" cap="none" spc="0" normalizeH="0" baseline="0" noProof="0" dirty="0">
              <a:ln>
                <a:noFill/>
              </a:ln>
              <a:solidFill>
                <a:prstClr val="black"/>
              </a:solidFill>
              <a:effectLst/>
              <a:uLnTx/>
              <a:uFillTx/>
              <a:latin typeface="Tw Cen MT"/>
              <a:ea typeface="+mn-ea"/>
              <a:cs typeface="+mn-cs"/>
            </a:endParaRPr>
          </a:p>
        </p:txBody>
      </p:sp>
      <p:sp>
        <p:nvSpPr>
          <p:cNvPr id="6" name="Text Placeholder 2"/>
          <p:cNvSpPr txBox="1">
            <a:spLocks/>
          </p:cNvSpPr>
          <p:nvPr/>
        </p:nvSpPr>
        <p:spPr>
          <a:xfrm>
            <a:off x="857707" y="1813560"/>
            <a:ext cx="11410493" cy="5527040"/>
          </a:xfrm>
          <a:prstGeom prst="rect">
            <a:avLst/>
          </a:prstGeom>
        </p:spPr>
        <p:txBody>
          <a:bodyPr lIns="117564" tIns="58782" rIns="117564" bIns="58782">
            <a:normAutofit/>
          </a:bodyPr>
          <a:lstStyle>
            <a:lvl1pPr marL="319369" indent="-319369"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38736" indent="-273744"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2476" indent="-228124"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68717" indent="-228124"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4954" indent="-228124"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098704" indent="-228124"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2442" indent="-228124"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46185" indent="-228124"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19931" indent="-228124"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319369" marR="0" lvl="0" indent="-319369" algn="l" defTabSz="1175644" rtl="0" eaLnBrk="1" fontAlgn="auto" latinLnBrk="0" hangingPunct="1">
              <a:lnSpc>
                <a:spcPct val="100000"/>
              </a:lnSpc>
              <a:spcBef>
                <a:spcPts val="700"/>
              </a:spcBef>
              <a:spcAft>
                <a:spcPts val="0"/>
              </a:spcAft>
              <a:buClr>
                <a:srgbClr val="94B6D2"/>
              </a:buClr>
              <a:buSzPct val="75000"/>
              <a:buFont typeface="Wingdings" panose="05000000000000000000" pitchFamily="2" charset="2"/>
              <a:buChar char="§"/>
              <a:tabLst/>
              <a:defRPr/>
            </a:pPr>
            <a:endParaRPr kumimoji="0" lang="en-US" sz="2900" b="0" i="0" u="none" strike="noStrike" kern="1200" cap="none" spc="0" normalizeH="0" baseline="0" noProof="0" dirty="0">
              <a:ln>
                <a:noFill/>
              </a:ln>
              <a:solidFill>
                <a:prstClr val="black"/>
              </a:solidFill>
              <a:effectLst/>
              <a:uLnTx/>
              <a:uFillTx/>
              <a:latin typeface="Tw Cen MT"/>
              <a:ea typeface="+mn-ea"/>
              <a:cs typeface="+mn-cs"/>
            </a:endParaRPr>
          </a:p>
          <a:p>
            <a:pPr marL="319369" marR="0" lvl="0" indent="-319369" algn="l" defTabSz="1175644" rtl="0" eaLnBrk="1" fontAlgn="auto" latinLnBrk="0" hangingPunct="1">
              <a:lnSpc>
                <a:spcPct val="100000"/>
              </a:lnSpc>
              <a:spcBef>
                <a:spcPts val="700"/>
              </a:spcBef>
              <a:spcAft>
                <a:spcPts val="0"/>
              </a:spcAft>
              <a:buClr>
                <a:srgbClr val="94B6D2"/>
              </a:buClr>
              <a:buSzPct val="75000"/>
              <a:buFont typeface="Wingdings" panose="05000000000000000000" pitchFamily="2" charset="2"/>
              <a:buChar char="§"/>
              <a:tabLst/>
              <a:defRPr/>
            </a:pPr>
            <a:endParaRPr kumimoji="0" lang="en-US" sz="2900" b="0" i="0" u="none" strike="noStrike" kern="1200" cap="none" spc="0" normalizeH="0" baseline="0" noProof="0" dirty="0">
              <a:ln>
                <a:noFill/>
              </a:ln>
              <a:solidFill>
                <a:prstClr val="black"/>
              </a:solidFill>
              <a:effectLst/>
              <a:uLnTx/>
              <a:uFillTx/>
              <a:latin typeface="Tw Cen MT"/>
              <a:ea typeface="+mn-ea"/>
              <a:cs typeface="+mn-cs"/>
            </a:endParaRPr>
          </a:p>
        </p:txBody>
      </p:sp>
      <p:sp>
        <p:nvSpPr>
          <p:cNvPr id="7" name="TextBox 6"/>
          <p:cNvSpPr txBox="1"/>
          <p:nvPr/>
        </p:nvSpPr>
        <p:spPr>
          <a:xfrm>
            <a:off x="320042" y="1813563"/>
            <a:ext cx="11952427" cy="1334430"/>
          </a:xfrm>
          <a:prstGeom prst="rect">
            <a:avLst/>
          </a:prstGeom>
          <a:noFill/>
        </p:spPr>
        <p:txBody>
          <a:bodyPr wrap="square" lIns="117564" tIns="58782" rIns="117564" bIns="58782" rtlCol="0">
            <a:spAutoFit/>
          </a:bodyPr>
          <a:lstStyle/>
          <a:p>
            <a:pPr marL="953978" marR="0" lvl="1" indent="-367389" algn="l" defTabSz="1173170" rtl="0" eaLnBrk="1" fontAlgn="auto" latinLnBrk="0" hangingPunct="1">
              <a:lnSpc>
                <a:spcPct val="100000"/>
              </a:lnSpc>
              <a:spcBef>
                <a:spcPts val="0"/>
              </a:spcBef>
              <a:spcAft>
                <a:spcPts val="0"/>
              </a:spcAft>
              <a:buClr>
                <a:srgbClr val="DD8047"/>
              </a:buClr>
              <a:buSzTx/>
              <a:buFont typeface="Wingdings" panose="05000000000000000000" pitchFamily="2" charset="2"/>
              <a:buChar char="q"/>
              <a:tabLst/>
              <a:defRPr/>
            </a:pPr>
            <a:endParaRPr kumimoji="0" lang="en-US" sz="2600" b="0" i="0" u="none" strike="noStrike" kern="1200" cap="none" spc="0" normalizeH="0" baseline="0" noProof="0" dirty="0">
              <a:ln>
                <a:noFill/>
              </a:ln>
              <a:solidFill>
                <a:prstClr val="black"/>
              </a:solidFill>
              <a:effectLst/>
              <a:uLnTx/>
              <a:uFillTx/>
              <a:latin typeface="Tw Cen MT"/>
              <a:ea typeface="+mn-ea"/>
              <a:cs typeface="+mn-cs"/>
            </a:endParaRPr>
          </a:p>
          <a:p>
            <a:pPr marL="953978" marR="0" lvl="1" indent="-367389" algn="l" defTabSz="1173170" rtl="0" eaLnBrk="1" fontAlgn="auto" latinLnBrk="0" hangingPunct="1">
              <a:lnSpc>
                <a:spcPct val="100000"/>
              </a:lnSpc>
              <a:spcBef>
                <a:spcPts val="0"/>
              </a:spcBef>
              <a:spcAft>
                <a:spcPts val="0"/>
              </a:spcAft>
              <a:buClr>
                <a:srgbClr val="DD8047"/>
              </a:buClr>
              <a:buSzTx/>
              <a:buFont typeface="Wingdings" panose="05000000000000000000" pitchFamily="2" charset="2"/>
              <a:buChar char="q"/>
              <a:tabLst/>
              <a:defRPr/>
            </a:pPr>
            <a:endParaRPr kumimoji="0" lang="en-US" sz="2600" b="0" i="0" u="none" strike="noStrike" kern="1200" cap="none" spc="0" normalizeH="0" baseline="0" noProof="0" dirty="0">
              <a:ln>
                <a:noFill/>
              </a:ln>
              <a:solidFill>
                <a:prstClr val="black"/>
              </a:solidFill>
              <a:effectLst/>
              <a:uLnTx/>
              <a:uFillTx/>
              <a:latin typeface="Tw Cen MT"/>
              <a:ea typeface="+mn-ea"/>
              <a:cs typeface="+mn-cs"/>
            </a:endParaRPr>
          </a:p>
          <a:p>
            <a:pPr marL="586589" marR="0" lvl="1" indent="0" algn="l" defTabSz="1173170" rtl="0" eaLnBrk="1" fontAlgn="auto" latinLnBrk="0" hangingPunct="1">
              <a:lnSpc>
                <a:spcPct val="100000"/>
              </a:lnSpc>
              <a:spcBef>
                <a:spcPts val="0"/>
              </a:spcBef>
              <a:spcAft>
                <a:spcPts val="0"/>
              </a:spcAft>
              <a:buClr>
                <a:srgbClr val="DD8047"/>
              </a:buClr>
              <a:buSzTx/>
              <a:buFontTx/>
              <a:buNone/>
              <a:tabLst/>
              <a:defRPr/>
            </a:pPr>
            <a:endParaRPr kumimoji="0" lang="en-US" sz="2700" b="0" i="0" u="none" strike="noStrike" kern="1200" cap="none" spc="0" normalizeH="0" baseline="0" noProof="0" dirty="0">
              <a:ln>
                <a:noFill/>
              </a:ln>
              <a:solidFill>
                <a:prstClr val="black"/>
              </a:solidFill>
              <a:effectLst/>
              <a:uLnTx/>
              <a:uFillTx/>
              <a:latin typeface="Tw Cen MT"/>
              <a:ea typeface="+mn-ea"/>
              <a:cs typeface="+mn-cs"/>
            </a:endParaRPr>
          </a:p>
        </p:txBody>
      </p:sp>
      <p:sp>
        <p:nvSpPr>
          <p:cNvPr id="8" name="TextBox 7"/>
          <p:cNvSpPr txBox="1"/>
          <p:nvPr/>
        </p:nvSpPr>
        <p:spPr>
          <a:xfrm>
            <a:off x="533401" y="1813560"/>
            <a:ext cx="11414760" cy="5786120"/>
          </a:xfrm>
          <a:prstGeom prst="rect">
            <a:avLst/>
          </a:prstGeom>
          <a:noFill/>
        </p:spPr>
        <p:txBody>
          <a:bodyPr wrap="square" lIns="117564" tIns="58782" rIns="117564" bIns="58782" rtlCol="0">
            <a:normAutofit/>
          </a:bodyPr>
          <a:lstStyle/>
          <a:p>
            <a:pPr marL="719340" marR="0" lvl="7" indent="-367389" algn="l" defTabSz="1173170" rtl="0" eaLnBrk="1" fontAlgn="auto" latinLnBrk="0" hangingPunct="1">
              <a:lnSpc>
                <a:spcPct val="100000"/>
              </a:lnSpc>
              <a:spcBef>
                <a:spcPts val="0"/>
              </a:spcBef>
              <a:spcAft>
                <a:spcPts val="0"/>
              </a:spcAft>
              <a:buClr>
                <a:srgbClr val="94B6D2"/>
              </a:buClr>
              <a:buSzPct val="75000"/>
              <a:buFont typeface="Wingdings" panose="05000000000000000000" pitchFamily="2" charset="2"/>
              <a:buChar char="q"/>
              <a:tabLst/>
              <a:defRPr/>
            </a:pPr>
            <a:endParaRPr kumimoji="0" lang="en-US" sz="2600" b="0" i="0" u="none" strike="noStrike" kern="1200" cap="none" spc="0" normalizeH="0" baseline="0" noProof="0" dirty="0">
              <a:ln>
                <a:noFill/>
              </a:ln>
              <a:solidFill>
                <a:prstClr val="black"/>
              </a:solidFill>
              <a:effectLst/>
              <a:uLnTx/>
              <a:uFillTx/>
              <a:latin typeface="Tw Cen MT"/>
              <a:ea typeface="+mn-ea"/>
              <a:cs typeface="+mn-cs"/>
            </a:endParaRPr>
          </a:p>
        </p:txBody>
      </p:sp>
      <p:sp>
        <p:nvSpPr>
          <p:cNvPr id="11" name="TextBox 10"/>
          <p:cNvSpPr txBox="1"/>
          <p:nvPr/>
        </p:nvSpPr>
        <p:spPr>
          <a:xfrm>
            <a:off x="373380" y="1899920"/>
            <a:ext cx="2979420" cy="5699760"/>
          </a:xfrm>
          <a:prstGeom prst="rect">
            <a:avLst/>
          </a:prstGeom>
          <a:noFill/>
        </p:spPr>
        <p:txBody>
          <a:bodyPr wrap="square" lIns="117564" tIns="58782" rIns="117564" bIns="58782" rtlCol="0">
            <a:normAutofit/>
          </a:bodyPr>
          <a:lstStyle/>
          <a:p>
            <a:pPr marL="457200" marR="0" lvl="1" indent="-457200" algn="l" defTabSz="1173170" rtl="0" eaLnBrk="1" fontAlgn="auto" latinLnBrk="0" hangingPunct="1">
              <a:lnSpc>
                <a:spcPct val="100000"/>
              </a:lnSpc>
              <a:spcBef>
                <a:spcPts val="0"/>
              </a:spcBef>
              <a:spcAft>
                <a:spcPts val="0"/>
              </a:spcAft>
              <a:buClr>
                <a:srgbClr val="DD8047"/>
              </a:buClr>
              <a:buSzPct val="75000"/>
              <a:buFont typeface="Wingdings" panose="05000000000000000000" pitchFamily="2" charset="2"/>
              <a:buChar char="q"/>
              <a:tabLst/>
              <a:defRPr/>
            </a:pPr>
            <a:r>
              <a:rPr kumimoji="0" lang="en-US" sz="2800" b="0" i="0" u="none" strike="noStrike" kern="1200" cap="none" spc="0" normalizeH="0" baseline="0" noProof="0" dirty="0">
                <a:ln>
                  <a:noFill/>
                </a:ln>
                <a:solidFill>
                  <a:prstClr val="black"/>
                </a:solidFill>
                <a:effectLst/>
                <a:uLnTx/>
                <a:uFillTx/>
                <a:latin typeface="Tw Cen MT"/>
                <a:ea typeface="+mn-ea"/>
                <a:cs typeface="+mn-cs"/>
              </a:rPr>
              <a:t>92% as of July 13</a:t>
            </a:r>
            <a:r>
              <a:rPr kumimoji="0" lang="en-US" sz="2800" b="0" i="0" u="none" strike="noStrike" kern="1200" cap="none" spc="0" normalizeH="0" baseline="30000" noProof="0" dirty="0">
                <a:ln>
                  <a:noFill/>
                </a:ln>
                <a:solidFill>
                  <a:prstClr val="black"/>
                </a:solidFill>
                <a:effectLst/>
                <a:uLnTx/>
                <a:uFillTx/>
                <a:latin typeface="Tw Cen MT"/>
                <a:ea typeface="+mn-ea"/>
                <a:cs typeface="+mn-cs"/>
              </a:rPr>
              <a:t>th</a:t>
            </a:r>
            <a:r>
              <a:rPr kumimoji="0" lang="en-US" sz="2800" b="0" i="0" u="none" strike="noStrike" kern="1200" cap="none" spc="0" normalizeH="0" baseline="0" noProof="0" dirty="0">
                <a:ln>
                  <a:noFill/>
                </a:ln>
                <a:solidFill>
                  <a:prstClr val="black"/>
                </a:solidFill>
                <a:effectLst/>
                <a:uLnTx/>
                <a:uFillTx/>
                <a:latin typeface="Tw Cen MT"/>
                <a:ea typeface="+mn-ea"/>
                <a:cs typeface="+mn-cs"/>
              </a:rPr>
              <a:t>, 2021</a:t>
            </a:r>
          </a:p>
          <a:p>
            <a:pPr marL="0" marR="0" lvl="1" algn="l" defTabSz="1173170" rtl="0" eaLnBrk="1" fontAlgn="auto" latinLnBrk="0" hangingPunct="1">
              <a:lnSpc>
                <a:spcPct val="100000"/>
              </a:lnSpc>
              <a:spcBef>
                <a:spcPts val="0"/>
              </a:spcBef>
              <a:spcAft>
                <a:spcPts val="0"/>
              </a:spcAft>
              <a:buClr>
                <a:srgbClr val="DD8047"/>
              </a:buClr>
              <a:buSzPct val="75000"/>
              <a:tabLst/>
              <a:defRPr/>
            </a:pPr>
            <a:endParaRPr kumimoji="0" lang="en-US" sz="2800" b="0" i="0" u="none" strike="noStrike" kern="1200" cap="none" spc="0" normalizeH="0" baseline="0" noProof="0" dirty="0">
              <a:ln>
                <a:noFill/>
              </a:ln>
              <a:solidFill>
                <a:prstClr val="black"/>
              </a:solidFill>
              <a:effectLst/>
              <a:uLnTx/>
              <a:uFillTx/>
              <a:latin typeface="Tw Cen MT"/>
              <a:ea typeface="+mn-ea"/>
              <a:cs typeface="+mn-cs"/>
            </a:endParaRPr>
          </a:p>
          <a:p>
            <a:pPr marL="457200" marR="0" lvl="1" indent="-457200" algn="l" defTabSz="1173170" rtl="0" eaLnBrk="1" fontAlgn="auto" latinLnBrk="0" hangingPunct="1">
              <a:lnSpc>
                <a:spcPct val="100000"/>
              </a:lnSpc>
              <a:spcBef>
                <a:spcPts val="0"/>
              </a:spcBef>
              <a:spcAft>
                <a:spcPts val="0"/>
              </a:spcAft>
              <a:buClr>
                <a:srgbClr val="DD8047"/>
              </a:buClr>
              <a:buSzPct val="75000"/>
              <a:buFont typeface="Wingdings" panose="05000000000000000000" pitchFamily="2" charset="2"/>
              <a:buChar char="q"/>
              <a:tabLst/>
              <a:defRPr/>
            </a:pPr>
            <a:r>
              <a:rPr kumimoji="0" lang="en-US" sz="2800" b="0" i="0" u="none" strike="noStrike" kern="1200" cap="none" spc="0" normalizeH="0" baseline="0" noProof="0" dirty="0">
                <a:ln>
                  <a:noFill/>
                </a:ln>
                <a:solidFill>
                  <a:prstClr val="black"/>
                </a:solidFill>
                <a:effectLst/>
                <a:uLnTx/>
                <a:uFillTx/>
                <a:latin typeface="Tw Cen MT"/>
                <a:ea typeface="+mn-ea"/>
                <a:cs typeface="+mn-cs"/>
              </a:rPr>
              <a:t>$5B in increases since last summer. Including last summer, $7B. STCR and value engineering is going to be coming</a:t>
            </a:r>
          </a:p>
        </p:txBody>
      </p:sp>
      <p:sp>
        <p:nvSpPr>
          <p:cNvPr id="9" name="Text Placeholder 1"/>
          <p:cNvSpPr txBox="1">
            <a:spLocks/>
          </p:cNvSpPr>
          <p:nvPr/>
        </p:nvSpPr>
        <p:spPr>
          <a:xfrm>
            <a:off x="478517" y="1899920"/>
            <a:ext cx="11764534" cy="4922520"/>
          </a:xfrm>
          <a:prstGeom prst="rect">
            <a:avLst/>
          </a:prstGeom>
        </p:spPr>
        <p:txBody>
          <a:bodyPr lIns="98764" tIns="49382" rIns="98764" bIns="49382">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marR="0" lvl="0" indent="0" algn="l" defTabSz="1173170" rtl="0" eaLnBrk="1" fontAlgn="auto" latinLnBrk="0" hangingPunct="1">
              <a:lnSpc>
                <a:spcPct val="100000"/>
              </a:lnSpc>
              <a:spcBef>
                <a:spcPts val="700"/>
              </a:spcBef>
              <a:spcAft>
                <a:spcPts val="0"/>
              </a:spcAft>
              <a:buClr>
                <a:srgbClr val="DD8047"/>
              </a:buClr>
              <a:buSzPct val="60000"/>
              <a:buFont typeface="Wingdings"/>
              <a:buNone/>
              <a:tabLst/>
              <a:defRPr/>
            </a:pPr>
            <a:endParaRPr kumimoji="0" lang="en-US" sz="2100" b="0" i="0" u="none" strike="noStrike" kern="1200" cap="none" spc="0" normalizeH="0" baseline="0" noProof="0" dirty="0">
              <a:ln>
                <a:noFill/>
              </a:ln>
              <a:solidFill>
                <a:prstClr val="black"/>
              </a:solidFill>
              <a:effectLst/>
              <a:uLnTx/>
              <a:uFillTx/>
              <a:latin typeface="Tw Cen MT"/>
              <a:ea typeface="+mn-ea"/>
              <a:cs typeface="+mn-cs"/>
            </a:endParaRPr>
          </a:p>
        </p:txBody>
      </p:sp>
      <p:pic>
        <p:nvPicPr>
          <p:cNvPr id="2" name="Picture 1">
            <a:extLst>
              <a:ext uri="{FF2B5EF4-FFF2-40B4-BE49-F238E27FC236}">
                <a16:creationId xmlns:a16="http://schemas.microsoft.com/office/drawing/2014/main" id="{1B81774A-E0A9-44F5-BB7A-B8DFBECC745C}"/>
              </a:ext>
            </a:extLst>
          </p:cNvPr>
          <p:cNvPicPr>
            <a:picLocks noChangeAspect="1"/>
          </p:cNvPicPr>
          <p:nvPr/>
        </p:nvPicPr>
        <p:blipFill>
          <a:blip r:embed="rId2"/>
          <a:stretch>
            <a:fillRect/>
          </a:stretch>
        </p:blipFill>
        <p:spPr>
          <a:xfrm>
            <a:off x="3472801" y="1884431"/>
            <a:ext cx="9144793" cy="5730737"/>
          </a:xfrm>
          <a:prstGeom prst="rect">
            <a:avLst/>
          </a:prstGeom>
        </p:spPr>
      </p:pic>
    </p:spTree>
    <p:extLst>
      <p:ext uri="{BB962C8B-B14F-4D97-AF65-F5344CB8AC3E}">
        <p14:creationId xmlns:p14="http://schemas.microsoft.com/office/powerpoint/2010/main" val="23517979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pPr marL="742950" indent="-742950">
              <a:buClr>
                <a:schemeClr val="accent2"/>
              </a:buClr>
              <a:buSzPct val="75000"/>
              <a:buFont typeface="+mj-lt"/>
              <a:buAutoNum type="alphaUcPeriod"/>
            </a:pPr>
            <a:r>
              <a:rPr lang="en-US" sz="4100" dirty="0">
                <a:solidFill>
                  <a:schemeClr val="tx1"/>
                </a:solidFill>
              </a:rPr>
              <a:t>NCDOT State Transportation Improvement Program (STIP) - Update </a:t>
            </a:r>
          </a:p>
        </p:txBody>
      </p:sp>
      <p:sp>
        <p:nvSpPr>
          <p:cNvPr id="3" name="Subtitle 4"/>
          <p:cNvSpPr txBox="1">
            <a:spLocks/>
          </p:cNvSpPr>
          <p:nvPr/>
        </p:nvSpPr>
        <p:spPr>
          <a:xfrm>
            <a:off x="426720" y="1813560"/>
            <a:ext cx="11845747" cy="5095240"/>
          </a:xfrm>
          <a:prstGeom prst="rect">
            <a:avLst/>
          </a:prstGeom>
        </p:spPr>
        <p:txBody>
          <a:bodyPr lIns="117564" tIns="58782" rIns="117564" bIns="58782">
            <a:normAutofit/>
          </a:bodyPr>
          <a:lstStyle>
            <a:lvl1pPr marL="319369" indent="-319369"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38736" indent="-273744"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2476" indent="-228124"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68717" indent="-228124"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4954" indent="-228124"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098704" indent="-228124"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2442" indent="-228124"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46185" indent="-228124"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19931" indent="-228124"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319369" marR="0" lvl="0" indent="-319369" algn="l" defTabSz="1175644" rtl="0" eaLnBrk="1" fontAlgn="auto" latinLnBrk="0" hangingPunct="1">
              <a:lnSpc>
                <a:spcPct val="100000"/>
              </a:lnSpc>
              <a:spcBef>
                <a:spcPts val="700"/>
              </a:spcBef>
              <a:spcAft>
                <a:spcPts val="0"/>
              </a:spcAft>
              <a:buClr>
                <a:srgbClr val="DD8047"/>
              </a:buClr>
              <a:buSzPct val="60000"/>
              <a:buFont typeface="Wingdings" panose="05000000000000000000" pitchFamily="2" charset="2"/>
              <a:buChar char="q"/>
              <a:tabLst/>
              <a:defRPr/>
            </a:pPr>
            <a:endParaRPr kumimoji="0" lang="en-US" sz="28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l" defTabSz="1175644" rtl="0" eaLnBrk="1" fontAlgn="auto" latinLnBrk="0" hangingPunct="1">
              <a:lnSpc>
                <a:spcPct val="100000"/>
              </a:lnSpc>
              <a:spcBef>
                <a:spcPts val="700"/>
              </a:spcBef>
              <a:spcAft>
                <a:spcPts val="0"/>
              </a:spcAft>
              <a:buClr>
                <a:srgbClr val="DD8047"/>
              </a:buClr>
              <a:buSzPct val="60000"/>
              <a:buFont typeface="Wingdings"/>
              <a:buNone/>
              <a:tabLst/>
              <a:defRPr/>
            </a:pPr>
            <a:r>
              <a:rPr kumimoji="0" lang="en-US" sz="5100" b="0" i="1" u="none" strike="noStrike" kern="1200" cap="none" spc="0" normalizeH="0" baseline="0" noProof="0" dirty="0">
                <a:ln>
                  <a:noFill/>
                </a:ln>
                <a:solidFill>
                  <a:prstClr val="black"/>
                </a:solidFill>
                <a:effectLst/>
                <a:uLnTx/>
                <a:uFillTx/>
                <a:latin typeface="Tw Cen MT"/>
                <a:ea typeface="+mn-ea"/>
                <a:cs typeface="+mn-cs"/>
              </a:rPr>
              <a:t>	</a:t>
            </a:r>
            <a:endParaRPr kumimoji="0" lang="en-US" sz="5100" b="0" i="0" u="none" strike="noStrike" kern="1200" cap="none" spc="0" normalizeH="0" baseline="0" noProof="0" dirty="0">
              <a:ln>
                <a:noFill/>
              </a:ln>
              <a:solidFill>
                <a:prstClr val="black"/>
              </a:solidFill>
              <a:effectLst/>
              <a:uLnTx/>
              <a:uFillTx/>
              <a:latin typeface="Tw Cen MT"/>
              <a:ea typeface="+mn-ea"/>
              <a:cs typeface="+mn-cs"/>
            </a:endParaRPr>
          </a:p>
          <a:p>
            <a:pPr marL="319369" marR="0" lvl="0" indent="-319369" algn="l" defTabSz="1175644" rtl="0" eaLnBrk="1" fontAlgn="auto" latinLnBrk="0" hangingPunct="1">
              <a:lnSpc>
                <a:spcPct val="100000"/>
              </a:lnSpc>
              <a:spcBef>
                <a:spcPts val="700"/>
              </a:spcBef>
              <a:spcAft>
                <a:spcPts val="0"/>
              </a:spcAft>
              <a:buClr>
                <a:srgbClr val="DD8047"/>
              </a:buClr>
              <a:buSzPct val="60000"/>
              <a:buFont typeface="Wingdings"/>
              <a:buChar char=""/>
              <a:tabLst/>
              <a:defRPr/>
            </a:pPr>
            <a:endParaRPr kumimoji="0" lang="en-US" sz="2900" b="0" i="0" u="none" strike="noStrike" kern="1200" cap="none" spc="0" normalizeH="0" baseline="0" noProof="0" dirty="0">
              <a:ln>
                <a:noFill/>
              </a:ln>
              <a:solidFill>
                <a:prstClr val="black"/>
              </a:solidFill>
              <a:effectLst/>
              <a:uLnTx/>
              <a:uFillTx/>
              <a:latin typeface="Tw Cen MT"/>
              <a:ea typeface="+mn-ea"/>
              <a:cs typeface="+mn-cs"/>
            </a:endParaRPr>
          </a:p>
          <a:p>
            <a:pPr marL="319369" marR="0" lvl="0" indent="-319369" algn="l" defTabSz="1175644" rtl="0" eaLnBrk="1" fontAlgn="auto" latinLnBrk="0" hangingPunct="1">
              <a:lnSpc>
                <a:spcPct val="100000"/>
              </a:lnSpc>
              <a:spcBef>
                <a:spcPts val="700"/>
              </a:spcBef>
              <a:spcAft>
                <a:spcPts val="0"/>
              </a:spcAft>
              <a:buClr>
                <a:srgbClr val="DD8047"/>
              </a:buClr>
              <a:buSzPct val="60000"/>
              <a:buFont typeface="Wingdings"/>
              <a:buChar char=""/>
              <a:tabLst/>
              <a:defRPr/>
            </a:pPr>
            <a:endParaRPr kumimoji="0" lang="en-US" sz="2900" b="0" i="0" u="none" strike="noStrike" kern="1200" cap="none" spc="0" normalizeH="0" baseline="0" noProof="0" dirty="0">
              <a:ln>
                <a:noFill/>
              </a:ln>
              <a:solidFill>
                <a:prstClr val="black"/>
              </a:solidFill>
              <a:effectLst/>
              <a:uLnTx/>
              <a:uFillTx/>
              <a:latin typeface="Tw Cen MT"/>
              <a:ea typeface="+mn-ea"/>
              <a:cs typeface="+mn-cs"/>
            </a:endParaRPr>
          </a:p>
        </p:txBody>
      </p:sp>
      <p:sp>
        <p:nvSpPr>
          <p:cNvPr id="4" name="TextBox 3"/>
          <p:cNvSpPr txBox="1"/>
          <p:nvPr/>
        </p:nvSpPr>
        <p:spPr>
          <a:xfrm>
            <a:off x="746760" y="1813560"/>
            <a:ext cx="10774680" cy="949709"/>
          </a:xfrm>
          <a:prstGeom prst="rect">
            <a:avLst/>
          </a:prstGeom>
          <a:noFill/>
        </p:spPr>
        <p:txBody>
          <a:bodyPr wrap="square" lIns="117564" tIns="58782" rIns="117564" bIns="58782" rtlCol="0">
            <a:spAutoFit/>
          </a:bodyPr>
          <a:lstStyle/>
          <a:p>
            <a:pPr marL="953978" marR="0" lvl="1" indent="-367389" algn="l" defTabSz="1173170" rtl="0" eaLnBrk="1" fontAlgn="auto" latinLnBrk="0" hangingPunct="1">
              <a:lnSpc>
                <a:spcPct val="100000"/>
              </a:lnSpc>
              <a:spcBef>
                <a:spcPts val="0"/>
              </a:spcBef>
              <a:spcAft>
                <a:spcPts val="0"/>
              </a:spcAft>
              <a:buClr>
                <a:srgbClr val="DD8047"/>
              </a:buClr>
              <a:buSzTx/>
              <a:buFont typeface="Wingdings" panose="05000000000000000000" pitchFamily="2" charset="2"/>
              <a:buChar char="q"/>
              <a:tabLst/>
              <a:defRPr/>
            </a:pPr>
            <a:endParaRPr kumimoji="0" lang="en-US" sz="2700" b="0" i="0" u="none" strike="noStrike" kern="1200" cap="none" spc="0" normalizeH="0" baseline="0" noProof="0" dirty="0">
              <a:ln>
                <a:noFill/>
              </a:ln>
              <a:solidFill>
                <a:prstClr val="black"/>
              </a:solidFill>
              <a:effectLst/>
              <a:uLnTx/>
              <a:uFillTx/>
              <a:latin typeface="Tw Cen MT"/>
              <a:ea typeface="+mn-ea"/>
              <a:cs typeface="+mn-cs"/>
            </a:endParaRPr>
          </a:p>
          <a:p>
            <a:pPr marL="586589" marR="0" lvl="1" indent="0" algn="l" defTabSz="1173170" rtl="0" eaLnBrk="1" fontAlgn="auto" latinLnBrk="0" hangingPunct="1">
              <a:lnSpc>
                <a:spcPct val="100000"/>
              </a:lnSpc>
              <a:spcBef>
                <a:spcPts val="0"/>
              </a:spcBef>
              <a:spcAft>
                <a:spcPts val="0"/>
              </a:spcAft>
              <a:buClr>
                <a:srgbClr val="DD8047"/>
              </a:buClr>
              <a:buSzTx/>
              <a:buFontTx/>
              <a:buNone/>
              <a:tabLst/>
              <a:defRPr/>
            </a:pPr>
            <a:endParaRPr kumimoji="0" lang="en-US" sz="2700" b="0" i="0" u="none" strike="noStrike" kern="1200" cap="none" spc="0" normalizeH="0" baseline="0" noProof="0" dirty="0">
              <a:ln>
                <a:noFill/>
              </a:ln>
              <a:solidFill>
                <a:prstClr val="black"/>
              </a:solidFill>
              <a:effectLst/>
              <a:uLnTx/>
              <a:uFillTx/>
              <a:latin typeface="Tw Cen MT"/>
              <a:ea typeface="+mn-ea"/>
              <a:cs typeface="+mn-cs"/>
            </a:endParaRPr>
          </a:p>
        </p:txBody>
      </p:sp>
      <p:sp>
        <p:nvSpPr>
          <p:cNvPr id="6" name="Text Placeholder 2"/>
          <p:cNvSpPr txBox="1">
            <a:spLocks/>
          </p:cNvSpPr>
          <p:nvPr/>
        </p:nvSpPr>
        <p:spPr>
          <a:xfrm>
            <a:off x="857707" y="1813560"/>
            <a:ext cx="11410493" cy="5527040"/>
          </a:xfrm>
          <a:prstGeom prst="rect">
            <a:avLst/>
          </a:prstGeom>
        </p:spPr>
        <p:txBody>
          <a:bodyPr lIns="117564" tIns="58782" rIns="117564" bIns="58782">
            <a:normAutofit/>
          </a:bodyPr>
          <a:lstStyle>
            <a:lvl1pPr marL="319369" indent="-319369"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38736" indent="-273744"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2476" indent="-228124"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68717" indent="-228124"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4954" indent="-228124"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098704" indent="-228124"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2442" indent="-228124"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46185" indent="-228124"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19931" indent="-228124"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319369" marR="0" lvl="0" indent="-319369" algn="l" defTabSz="1175644" rtl="0" eaLnBrk="1" fontAlgn="auto" latinLnBrk="0" hangingPunct="1">
              <a:lnSpc>
                <a:spcPct val="100000"/>
              </a:lnSpc>
              <a:spcBef>
                <a:spcPts val="700"/>
              </a:spcBef>
              <a:spcAft>
                <a:spcPts val="0"/>
              </a:spcAft>
              <a:buClr>
                <a:srgbClr val="94B6D2"/>
              </a:buClr>
              <a:buSzPct val="75000"/>
              <a:buFont typeface="Wingdings" panose="05000000000000000000" pitchFamily="2" charset="2"/>
              <a:buChar char="§"/>
              <a:tabLst/>
              <a:defRPr/>
            </a:pPr>
            <a:endParaRPr kumimoji="0" lang="en-US" sz="2900" b="0" i="0" u="none" strike="noStrike" kern="1200" cap="none" spc="0" normalizeH="0" baseline="0" noProof="0" dirty="0">
              <a:ln>
                <a:noFill/>
              </a:ln>
              <a:solidFill>
                <a:prstClr val="black"/>
              </a:solidFill>
              <a:effectLst/>
              <a:uLnTx/>
              <a:uFillTx/>
              <a:latin typeface="Tw Cen MT"/>
              <a:ea typeface="+mn-ea"/>
              <a:cs typeface="+mn-cs"/>
            </a:endParaRPr>
          </a:p>
          <a:p>
            <a:pPr marL="319369" marR="0" lvl="0" indent="-319369" algn="l" defTabSz="1175644" rtl="0" eaLnBrk="1" fontAlgn="auto" latinLnBrk="0" hangingPunct="1">
              <a:lnSpc>
                <a:spcPct val="100000"/>
              </a:lnSpc>
              <a:spcBef>
                <a:spcPts val="700"/>
              </a:spcBef>
              <a:spcAft>
                <a:spcPts val="0"/>
              </a:spcAft>
              <a:buClr>
                <a:srgbClr val="94B6D2"/>
              </a:buClr>
              <a:buSzPct val="75000"/>
              <a:buFont typeface="Wingdings" panose="05000000000000000000" pitchFamily="2" charset="2"/>
              <a:buChar char="§"/>
              <a:tabLst/>
              <a:defRPr/>
            </a:pPr>
            <a:endParaRPr kumimoji="0" lang="en-US" sz="2900" b="0" i="0" u="none" strike="noStrike" kern="1200" cap="none" spc="0" normalizeH="0" baseline="0" noProof="0" dirty="0">
              <a:ln>
                <a:noFill/>
              </a:ln>
              <a:solidFill>
                <a:prstClr val="black"/>
              </a:solidFill>
              <a:effectLst/>
              <a:uLnTx/>
              <a:uFillTx/>
              <a:latin typeface="Tw Cen MT"/>
              <a:ea typeface="+mn-ea"/>
              <a:cs typeface="+mn-cs"/>
            </a:endParaRPr>
          </a:p>
        </p:txBody>
      </p:sp>
      <p:sp>
        <p:nvSpPr>
          <p:cNvPr id="7" name="TextBox 6"/>
          <p:cNvSpPr txBox="1"/>
          <p:nvPr/>
        </p:nvSpPr>
        <p:spPr>
          <a:xfrm>
            <a:off x="320042" y="1813563"/>
            <a:ext cx="11952427" cy="1334430"/>
          </a:xfrm>
          <a:prstGeom prst="rect">
            <a:avLst/>
          </a:prstGeom>
          <a:noFill/>
        </p:spPr>
        <p:txBody>
          <a:bodyPr wrap="square" lIns="117564" tIns="58782" rIns="117564" bIns="58782" rtlCol="0">
            <a:spAutoFit/>
          </a:bodyPr>
          <a:lstStyle/>
          <a:p>
            <a:pPr marL="953978" marR="0" lvl="1" indent="-367389" algn="l" defTabSz="1173170" rtl="0" eaLnBrk="1" fontAlgn="auto" latinLnBrk="0" hangingPunct="1">
              <a:lnSpc>
                <a:spcPct val="100000"/>
              </a:lnSpc>
              <a:spcBef>
                <a:spcPts val="0"/>
              </a:spcBef>
              <a:spcAft>
                <a:spcPts val="0"/>
              </a:spcAft>
              <a:buClr>
                <a:srgbClr val="DD8047"/>
              </a:buClr>
              <a:buSzTx/>
              <a:buFont typeface="Wingdings" panose="05000000000000000000" pitchFamily="2" charset="2"/>
              <a:buChar char="q"/>
              <a:tabLst/>
              <a:defRPr/>
            </a:pPr>
            <a:endParaRPr kumimoji="0" lang="en-US" sz="2600" b="0" i="0" u="none" strike="noStrike" kern="1200" cap="none" spc="0" normalizeH="0" baseline="0" noProof="0" dirty="0">
              <a:ln>
                <a:noFill/>
              </a:ln>
              <a:solidFill>
                <a:prstClr val="black"/>
              </a:solidFill>
              <a:effectLst/>
              <a:uLnTx/>
              <a:uFillTx/>
              <a:latin typeface="Tw Cen MT"/>
              <a:ea typeface="+mn-ea"/>
              <a:cs typeface="+mn-cs"/>
            </a:endParaRPr>
          </a:p>
          <a:p>
            <a:pPr marL="953978" marR="0" lvl="1" indent="-367389" algn="l" defTabSz="1173170" rtl="0" eaLnBrk="1" fontAlgn="auto" latinLnBrk="0" hangingPunct="1">
              <a:lnSpc>
                <a:spcPct val="100000"/>
              </a:lnSpc>
              <a:spcBef>
                <a:spcPts val="0"/>
              </a:spcBef>
              <a:spcAft>
                <a:spcPts val="0"/>
              </a:spcAft>
              <a:buClr>
                <a:srgbClr val="DD8047"/>
              </a:buClr>
              <a:buSzTx/>
              <a:buFont typeface="Wingdings" panose="05000000000000000000" pitchFamily="2" charset="2"/>
              <a:buChar char="q"/>
              <a:tabLst/>
              <a:defRPr/>
            </a:pPr>
            <a:endParaRPr kumimoji="0" lang="en-US" sz="2600" b="0" i="0" u="none" strike="noStrike" kern="1200" cap="none" spc="0" normalizeH="0" baseline="0" noProof="0" dirty="0">
              <a:ln>
                <a:noFill/>
              </a:ln>
              <a:solidFill>
                <a:prstClr val="black"/>
              </a:solidFill>
              <a:effectLst/>
              <a:uLnTx/>
              <a:uFillTx/>
              <a:latin typeface="Tw Cen MT"/>
              <a:ea typeface="+mn-ea"/>
              <a:cs typeface="+mn-cs"/>
            </a:endParaRPr>
          </a:p>
          <a:p>
            <a:pPr marL="586589" marR="0" lvl="1" indent="0" algn="l" defTabSz="1173170" rtl="0" eaLnBrk="1" fontAlgn="auto" latinLnBrk="0" hangingPunct="1">
              <a:lnSpc>
                <a:spcPct val="100000"/>
              </a:lnSpc>
              <a:spcBef>
                <a:spcPts val="0"/>
              </a:spcBef>
              <a:spcAft>
                <a:spcPts val="0"/>
              </a:spcAft>
              <a:buClr>
                <a:srgbClr val="DD8047"/>
              </a:buClr>
              <a:buSzTx/>
              <a:buFontTx/>
              <a:buNone/>
              <a:tabLst/>
              <a:defRPr/>
            </a:pPr>
            <a:endParaRPr kumimoji="0" lang="en-US" sz="2700" b="0" i="0" u="none" strike="noStrike" kern="1200" cap="none" spc="0" normalizeH="0" baseline="0" noProof="0" dirty="0">
              <a:ln>
                <a:noFill/>
              </a:ln>
              <a:solidFill>
                <a:prstClr val="black"/>
              </a:solidFill>
              <a:effectLst/>
              <a:uLnTx/>
              <a:uFillTx/>
              <a:latin typeface="Tw Cen MT"/>
              <a:ea typeface="+mn-ea"/>
              <a:cs typeface="+mn-cs"/>
            </a:endParaRPr>
          </a:p>
        </p:txBody>
      </p:sp>
      <p:sp>
        <p:nvSpPr>
          <p:cNvPr id="8" name="TextBox 7"/>
          <p:cNvSpPr txBox="1"/>
          <p:nvPr/>
        </p:nvSpPr>
        <p:spPr>
          <a:xfrm>
            <a:off x="533401" y="1813560"/>
            <a:ext cx="11414760" cy="5786120"/>
          </a:xfrm>
          <a:prstGeom prst="rect">
            <a:avLst/>
          </a:prstGeom>
          <a:noFill/>
        </p:spPr>
        <p:txBody>
          <a:bodyPr wrap="square" lIns="117564" tIns="58782" rIns="117564" bIns="58782" rtlCol="0">
            <a:normAutofit/>
          </a:bodyPr>
          <a:lstStyle/>
          <a:p>
            <a:pPr marL="719340" marR="0" lvl="7" indent="-367389" algn="l" defTabSz="1173170" rtl="0" eaLnBrk="1" fontAlgn="auto" latinLnBrk="0" hangingPunct="1">
              <a:lnSpc>
                <a:spcPct val="100000"/>
              </a:lnSpc>
              <a:spcBef>
                <a:spcPts val="0"/>
              </a:spcBef>
              <a:spcAft>
                <a:spcPts val="0"/>
              </a:spcAft>
              <a:buClr>
                <a:srgbClr val="94B6D2"/>
              </a:buClr>
              <a:buSzPct val="75000"/>
              <a:buFont typeface="Wingdings" panose="05000000000000000000" pitchFamily="2" charset="2"/>
              <a:buChar char="q"/>
              <a:tabLst/>
              <a:defRPr/>
            </a:pPr>
            <a:endParaRPr kumimoji="0" lang="en-US" sz="2600" b="0" i="0" u="none" strike="noStrike" kern="1200" cap="none" spc="0" normalizeH="0" baseline="0" noProof="0" dirty="0">
              <a:ln>
                <a:noFill/>
              </a:ln>
              <a:solidFill>
                <a:prstClr val="black"/>
              </a:solidFill>
              <a:effectLst/>
              <a:uLnTx/>
              <a:uFillTx/>
              <a:latin typeface="Tw Cen MT"/>
              <a:ea typeface="+mn-ea"/>
              <a:cs typeface="+mn-cs"/>
            </a:endParaRPr>
          </a:p>
        </p:txBody>
      </p:sp>
      <p:sp>
        <p:nvSpPr>
          <p:cNvPr id="9" name="Text Placeholder 1"/>
          <p:cNvSpPr txBox="1">
            <a:spLocks/>
          </p:cNvSpPr>
          <p:nvPr/>
        </p:nvSpPr>
        <p:spPr>
          <a:xfrm>
            <a:off x="478517" y="1899920"/>
            <a:ext cx="11764534" cy="4922520"/>
          </a:xfrm>
          <a:prstGeom prst="rect">
            <a:avLst/>
          </a:prstGeom>
        </p:spPr>
        <p:txBody>
          <a:bodyPr lIns="98764" tIns="49382" rIns="98764" bIns="49382">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marR="0" lvl="0" indent="0" algn="l" defTabSz="1173170" rtl="0" eaLnBrk="1" fontAlgn="auto" latinLnBrk="0" hangingPunct="1">
              <a:lnSpc>
                <a:spcPct val="100000"/>
              </a:lnSpc>
              <a:spcBef>
                <a:spcPts val="700"/>
              </a:spcBef>
              <a:spcAft>
                <a:spcPts val="0"/>
              </a:spcAft>
              <a:buClr>
                <a:srgbClr val="DD8047"/>
              </a:buClr>
              <a:buSzPct val="60000"/>
              <a:buFont typeface="Wingdings"/>
              <a:buNone/>
              <a:tabLst/>
              <a:defRPr/>
            </a:pPr>
            <a:endParaRPr kumimoji="0" lang="en-US" sz="2100" b="0" i="0" u="none" strike="noStrike" kern="1200" cap="none" spc="0" normalizeH="0" baseline="0" noProof="0" dirty="0">
              <a:ln>
                <a:noFill/>
              </a:ln>
              <a:solidFill>
                <a:prstClr val="black"/>
              </a:solidFill>
              <a:effectLst/>
              <a:uLnTx/>
              <a:uFillTx/>
              <a:latin typeface="Tw Cen MT"/>
              <a:ea typeface="+mn-ea"/>
              <a:cs typeface="+mn-cs"/>
            </a:endParaRPr>
          </a:p>
        </p:txBody>
      </p:sp>
      <p:pic>
        <p:nvPicPr>
          <p:cNvPr id="2" name="Picture 1">
            <a:extLst>
              <a:ext uri="{FF2B5EF4-FFF2-40B4-BE49-F238E27FC236}">
                <a16:creationId xmlns:a16="http://schemas.microsoft.com/office/drawing/2014/main" id="{1B81774A-E0A9-44F5-BB7A-B8DFBECC745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28404" y="1978224"/>
            <a:ext cx="9144793" cy="5543151"/>
          </a:xfrm>
          <a:prstGeom prst="rect">
            <a:avLst/>
          </a:prstGeom>
        </p:spPr>
      </p:pic>
    </p:spTree>
    <p:extLst>
      <p:ext uri="{BB962C8B-B14F-4D97-AF65-F5344CB8AC3E}">
        <p14:creationId xmlns:p14="http://schemas.microsoft.com/office/powerpoint/2010/main" val="27393110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pPr marL="742950" indent="-742950">
              <a:buClr>
                <a:schemeClr val="accent2"/>
              </a:buClr>
              <a:buSzPct val="75000"/>
              <a:buFont typeface="+mj-lt"/>
              <a:buAutoNum type="alphaUcPeriod"/>
            </a:pPr>
            <a:r>
              <a:rPr lang="en-US" sz="4100" dirty="0">
                <a:solidFill>
                  <a:schemeClr val="tx1"/>
                </a:solidFill>
              </a:rPr>
              <a:t>NCDOT State Transportation Improvement Program (STIP) - Update </a:t>
            </a:r>
          </a:p>
        </p:txBody>
      </p:sp>
      <p:sp>
        <p:nvSpPr>
          <p:cNvPr id="3" name="Subtitle 4"/>
          <p:cNvSpPr txBox="1">
            <a:spLocks/>
          </p:cNvSpPr>
          <p:nvPr/>
        </p:nvSpPr>
        <p:spPr>
          <a:xfrm>
            <a:off x="426720" y="1813560"/>
            <a:ext cx="11845747" cy="5095240"/>
          </a:xfrm>
          <a:prstGeom prst="rect">
            <a:avLst/>
          </a:prstGeom>
        </p:spPr>
        <p:txBody>
          <a:bodyPr lIns="117564" tIns="58782" rIns="117564" bIns="58782">
            <a:normAutofit/>
          </a:bodyPr>
          <a:lstStyle>
            <a:lvl1pPr marL="319369" indent="-319369"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38736" indent="-273744"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2476" indent="-228124"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68717" indent="-228124"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4954" indent="-228124"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098704" indent="-228124"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2442" indent="-228124"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46185" indent="-228124"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19931" indent="-228124"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319369" marR="0" lvl="0" indent="-319369" algn="l" defTabSz="1175644" rtl="0" eaLnBrk="1" fontAlgn="auto" latinLnBrk="0" hangingPunct="1">
              <a:lnSpc>
                <a:spcPct val="100000"/>
              </a:lnSpc>
              <a:spcBef>
                <a:spcPts val="700"/>
              </a:spcBef>
              <a:spcAft>
                <a:spcPts val="0"/>
              </a:spcAft>
              <a:buClr>
                <a:srgbClr val="DD8047"/>
              </a:buClr>
              <a:buSzPct val="60000"/>
              <a:buFont typeface="Wingdings" panose="05000000000000000000" pitchFamily="2" charset="2"/>
              <a:buChar char="q"/>
              <a:tabLst/>
              <a:defRPr/>
            </a:pPr>
            <a:endParaRPr kumimoji="0" lang="en-US" sz="28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l" defTabSz="1175644" rtl="0" eaLnBrk="1" fontAlgn="auto" latinLnBrk="0" hangingPunct="1">
              <a:lnSpc>
                <a:spcPct val="100000"/>
              </a:lnSpc>
              <a:spcBef>
                <a:spcPts val="700"/>
              </a:spcBef>
              <a:spcAft>
                <a:spcPts val="0"/>
              </a:spcAft>
              <a:buClr>
                <a:srgbClr val="DD8047"/>
              </a:buClr>
              <a:buSzPct val="60000"/>
              <a:buFont typeface="Wingdings"/>
              <a:buNone/>
              <a:tabLst/>
              <a:defRPr/>
            </a:pPr>
            <a:r>
              <a:rPr kumimoji="0" lang="en-US" sz="5100" b="0" i="1" u="none" strike="noStrike" kern="1200" cap="none" spc="0" normalizeH="0" baseline="0" noProof="0" dirty="0">
                <a:ln>
                  <a:noFill/>
                </a:ln>
                <a:solidFill>
                  <a:prstClr val="black"/>
                </a:solidFill>
                <a:effectLst/>
                <a:uLnTx/>
                <a:uFillTx/>
                <a:latin typeface="Tw Cen MT"/>
                <a:ea typeface="+mn-ea"/>
                <a:cs typeface="+mn-cs"/>
              </a:rPr>
              <a:t>	</a:t>
            </a:r>
            <a:endParaRPr kumimoji="0" lang="en-US" sz="5100" b="0" i="0" u="none" strike="noStrike" kern="1200" cap="none" spc="0" normalizeH="0" baseline="0" noProof="0" dirty="0">
              <a:ln>
                <a:noFill/>
              </a:ln>
              <a:solidFill>
                <a:prstClr val="black"/>
              </a:solidFill>
              <a:effectLst/>
              <a:uLnTx/>
              <a:uFillTx/>
              <a:latin typeface="Tw Cen MT"/>
              <a:ea typeface="+mn-ea"/>
              <a:cs typeface="+mn-cs"/>
            </a:endParaRPr>
          </a:p>
          <a:p>
            <a:pPr marL="319369" marR="0" lvl="0" indent="-319369" algn="l" defTabSz="1175644" rtl="0" eaLnBrk="1" fontAlgn="auto" latinLnBrk="0" hangingPunct="1">
              <a:lnSpc>
                <a:spcPct val="100000"/>
              </a:lnSpc>
              <a:spcBef>
                <a:spcPts val="700"/>
              </a:spcBef>
              <a:spcAft>
                <a:spcPts val="0"/>
              </a:spcAft>
              <a:buClr>
                <a:srgbClr val="DD8047"/>
              </a:buClr>
              <a:buSzPct val="60000"/>
              <a:buFont typeface="Wingdings"/>
              <a:buChar char=""/>
              <a:tabLst/>
              <a:defRPr/>
            </a:pPr>
            <a:endParaRPr kumimoji="0" lang="en-US" sz="2900" b="0" i="0" u="none" strike="noStrike" kern="1200" cap="none" spc="0" normalizeH="0" baseline="0" noProof="0" dirty="0">
              <a:ln>
                <a:noFill/>
              </a:ln>
              <a:solidFill>
                <a:prstClr val="black"/>
              </a:solidFill>
              <a:effectLst/>
              <a:uLnTx/>
              <a:uFillTx/>
              <a:latin typeface="Tw Cen MT"/>
              <a:ea typeface="+mn-ea"/>
              <a:cs typeface="+mn-cs"/>
            </a:endParaRPr>
          </a:p>
          <a:p>
            <a:pPr marL="319369" marR="0" lvl="0" indent="-319369" algn="l" defTabSz="1175644" rtl="0" eaLnBrk="1" fontAlgn="auto" latinLnBrk="0" hangingPunct="1">
              <a:lnSpc>
                <a:spcPct val="100000"/>
              </a:lnSpc>
              <a:spcBef>
                <a:spcPts val="700"/>
              </a:spcBef>
              <a:spcAft>
                <a:spcPts val="0"/>
              </a:spcAft>
              <a:buClr>
                <a:srgbClr val="DD8047"/>
              </a:buClr>
              <a:buSzPct val="60000"/>
              <a:buFont typeface="Wingdings"/>
              <a:buChar char=""/>
              <a:tabLst/>
              <a:defRPr/>
            </a:pPr>
            <a:endParaRPr kumimoji="0" lang="en-US" sz="2900" b="0" i="0" u="none" strike="noStrike" kern="1200" cap="none" spc="0" normalizeH="0" baseline="0" noProof="0" dirty="0">
              <a:ln>
                <a:noFill/>
              </a:ln>
              <a:solidFill>
                <a:prstClr val="black"/>
              </a:solidFill>
              <a:effectLst/>
              <a:uLnTx/>
              <a:uFillTx/>
              <a:latin typeface="Tw Cen MT"/>
              <a:ea typeface="+mn-ea"/>
              <a:cs typeface="+mn-cs"/>
            </a:endParaRPr>
          </a:p>
        </p:txBody>
      </p:sp>
      <p:sp>
        <p:nvSpPr>
          <p:cNvPr id="4" name="TextBox 3"/>
          <p:cNvSpPr txBox="1"/>
          <p:nvPr/>
        </p:nvSpPr>
        <p:spPr>
          <a:xfrm>
            <a:off x="746760" y="1813560"/>
            <a:ext cx="10774680" cy="949709"/>
          </a:xfrm>
          <a:prstGeom prst="rect">
            <a:avLst/>
          </a:prstGeom>
          <a:noFill/>
        </p:spPr>
        <p:txBody>
          <a:bodyPr wrap="square" lIns="117564" tIns="58782" rIns="117564" bIns="58782" rtlCol="0">
            <a:spAutoFit/>
          </a:bodyPr>
          <a:lstStyle/>
          <a:p>
            <a:pPr marL="953978" marR="0" lvl="1" indent="-367389" algn="l" defTabSz="1173170" rtl="0" eaLnBrk="1" fontAlgn="auto" latinLnBrk="0" hangingPunct="1">
              <a:lnSpc>
                <a:spcPct val="100000"/>
              </a:lnSpc>
              <a:spcBef>
                <a:spcPts val="0"/>
              </a:spcBef>
              <a:spcAft>
                <a:spcPts val="0"/>
              </a:spcAft>
              <a:buClr>
                <a:srgbClr val="DD8047"/>
              </a:buClr>
              <a:buSzTx/>
              <a:buFont typeface="Wingdings" panose="05000000000000000000" pitchFamily="2" charset="2"/>
              <a:buChar char="q"/>
              <a:tabLst/>
              <a:defRPr/>
            </a:pPr>
            <a:endParaRPr kumimoji="0" lang="en-US" sz="2700" b="0" i="0" u="none" strike="noStrike" kern="1200" cap="none" spc="0" normalizeH="0" baseline="0" noProof="0" dirty="0">
              <a:ln>
                <a:noFill/>
              </a:ln>
              <a:solidFill>
                <a:prstClr val="black"/>
              </a:solidFill>
              <a:effectLst/>
              <a:uLnTx/>
              <a:uFillTx/>
              <a:latin typeface="Tw Cen MT"/>
              <a:ea typeface="+mn-ea"/>
              <a:cs typeface="+mn-cs"/>
            </a:endParaRPr>
          </a:p>
          <a:p>
            <a:pPr marL="586589" marR="0" lvl="1" indent="0" algn="l" defTabSz="1173170" rtl="0" eaLnBrk="1" fontAlgn="auto" latinLnBrk="0" hangingPunct="1">
              <a:lnSpc>
                <a:spcPct val="100000"/>
              </a:lnSpc>
              <a:spcBef>
                <a:spcPts val="0"/>
              </a:spcBef>
              <a:spcAft>
                <a:spcPts val="0"/>
              </a:spcAft>
              <a:buClr>
                <a:srgbClr val="DD8047"/>
              </a:buClr>
              <a:buSzTx/>
              <a:buFontTx/>
              <a:buNone/>
              <a:tabLst/>
              <a:defRPr/>
            </a:pPr>
            <a:endParaRPr kumimoji="0" lang="en-US" sz="2700" b="0" i="0" u="none" strike="noStrike" kern="1200" cap="none" spc="0" normalizeH="0" baseline="0" noProof="0" dirty="0">
              <a:ln>
                <a:noFill/>
              </a:ln>
              <a:solidFill>
                <a:prstClr val="black"/>
              </a:solidFill>
              <a:effectLst/>
              <a:uLnTx/>
              <a:uFillTx/>
              <a:latin typeface="Tw Cen MT"/>
              <a:ea typeface="+mn-ea"/>
              <a:cs typeface="+mn-cs"/>
            </a:endParaRPr>
          </a:p>
        </p:txBody>
      </p:sp>
      <p:sp>
        <p:nvSpPr>
          <p:cNvPr id="6" name="Text Placeholder 2"/>
          <p:cNvSpPr txBox="1">
            <a:spLocks/>
          </p:cNvSpPr>
          <p:nvPr/>
        </p:nvSpPr>
        <p:spPr>
          <a:xfrm>
            <a:off x="857707" y="1813560"/>
            <a:ext cx="11410493" cy="5527040"/>
          </a:xfrm>
          <a:prstGeom prst="rect">
            <a:avLst/>
          </a:prstGeom>
        </p:spPr>
        <p:txBody>
          <a:bodyPr lIns="117564" tIns="58782" rIns="117564" bIns="58782">
            <a:normAutofit/>
          </a:bodyPr>
          <a:lstStyle>
            <a:lvl1pPr marL="319369" indent="-319369"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38736" indent="-273744"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2476" indent="-228124"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68717" indent="-228124"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4954" indent="-228124"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098704" indent="-228124"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2442" indent="-228124"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46185" indent="-228124"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19931" indent="-228124"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319369" marR="0" lvl="0" indent="-319369" algn="l" defTabSz="1175644" rtl="0" eaLnBrk="1" fontAlgn="auto" latinLnBrk="0" hangingPunct="1">
              <a:lnSpc>
                <a:spcPct val="100000"/>
              </a:lnSpc>
              <a:spcBef>
                <a:spcPts val="700"/>
              </a:spcBef>
              <a:spcAft>
                <a:spcPts val="0"/>
              </a:spcAft>
              <a:buClr>
                <a:srgbClr val="94B6D2"/>
              </a:buClr>
              <a:buSzPct val="75000"/>
              <a:buFont typeface="Wingdings" panose="05000000000000000000" pitchFamily="2" charset="2"/>
              <a:buChar char="§"/>
              <a:tabLst/>
              <a:defRPr/>
            </a:pPr>
            <a:endParaRPr kumimoji="0" lang="en-US" sz="2900" b="0" i="0" u="none" strike="noStrike" kern="1200" cap="none" spc="0" normalizeH="0" baseline="0" noProof="0" dirty="0">
              <a:ln>
                <a:noFill/>
              </a:ln>
              <a:solidFill>
                <a:prstClr val="black"/>
              </a:solidFill>
              <a:effectLst/>
              <a:uLnTx/>
              <a:uFillTx/>
              <a:latin typeface="Tw Cen MT"/>
              <a:ea typeface="+mn-ea"/>
              <a:cs typeface="+mn-cs"/>
            </a:endParaRPr>
          </a:p>
          <a:p>
            <a:pPr marL="319369" marR="0" lvl="0" indent="-319369" algn="l" defTabSz="1175644" rtl="0" eaLnBrk="1" fontAlgn="auto" latinLnBrk="0" hangingPunct="1">
              <a:lnSpc>
                <a:spcPct val="100000"/>
              </a:lnSpc>
              <a:spcBef>
                <a:spcPts val="700"/>
              </a:spcBef>
              <a:spcAft>
                <a:spcPts val="0"/>
              </a:spcAft>
              <a:buClr>
                <a:srgbClr val="94B6D2"/>
              </a:buClr>
              <a:buSzPct val="75000"/>
              <a:buFont typeface="Wingdings" panose="05000000000000000000" pitchFamily="2" charset="2"/>
              <a:buChar char="§"/>
              <a:tabLst/>
              <a:defRPr/>
            </a:pPr>
            <a:endParaRPr kumimoji="0" lang="en-US" sz="2900" b="0" i="0" u="none" strike="noStrike" kern="1200" cap="none" spc="0" normalizeH="0" baseline="0" noProof="0" dirty="0">
              <a:ln>
                <a:noFill/>
              </a:ln>
              <a:solidFill>
                <a:prstClr val="black"/>
              </a:solidFill>
              <a:effectLst/>
              <a:uLnTx/>
              <a:uFillTx/>
              <a:latin typeface="Tw Cen MT"/>
              <a:ea typeface="+mn-ea"/>
              <a:cs typeface="+mn-cs"/>
            </a:endParaRPr>
          </a:p>
        </p:txBody>
      </p:sp>
      <p:sp>
        <p:nvSpPr>
          <p:cNvPr id="7" name="TextBox 6"/>
          <p:cNvSpPr txBox="1"/>
          <p:nvPr/>
        </p:nvSpPr>
        <p:spPr>
          <a:xfrm>
            <a:off x="320042" y="1813563"/>
            <a:ext cx="11952427" cy="1334430"/>
          </a:xfrm>
          <a:prstGeom prst="rect">
            <a:avLst/>
          </a:prstGeom>
          <a:noFill/>
        </p:spPr>
        <p:txBody>
          <a:bodyPr wrap="square" lIns="117564" tIns="58782" rIns="117564" bIns="58782" rtlCol="0">
            <a:spAutoFit/>
          </a:bodyPr>
          <a:lstStyle/>
          <a:p>
            <a:pPr marL="953978" marR="0" lvl="1" indent="-367389" algn="l" defTabSz="1173170" rtl="0" eaLnBrk="1" fontAlgn="auto" latinLnBrk="0" hangingPunct="1">
              <a:lnSpc>
                <a:spcPct val="100000"/>
              </a:lnSpc>
              <a:spcBef>
                <a:spcPts val="0"/>
              </a:spcBef>
              <a:spcAft>
                <a:spcPts val="0"/>
              </a:spcAft>
              <a:buClr>
                <a:srgbClr val="DD8047"/>
              </a:buClr>
              <a:buSzTx/>
              <a:buFont typeface="Wingdings" panose="05000000000000000000" pitchFamily="2" charset="2"/>
              <a:buChar char="q"/>
              <a:tabLst/>
              <a:defRPr/>
            </a:pPr>
            <a:endParaRPr kumimoji="0" lang="en-US" sz="2600" b="0" i="0" u="none" strike="noStrike" kern="1200" cap="none" spc="0" normalizeH="0" baseline="0" noProof="0" dirty="0">
              <a:ln>
                <a:noFill/>
              </a:ln>
              <a:solidFill>
                <a:prstClr val="black"/>
              </a:solidFill>
              <a:effectLst/>
              <a:uLnTx/>
              <a:uFillTx/>
              <a:latin typeface="Tw Cen MT"/>
              <a:ea typeface="+mn-ea"/>
              <a:cs typeface="+mn-cs"/>
            </a:endParaRPr>
          </a:p>
          <a:p>
            <a:pPr marL="953978" marR="0" lvl="1" indent="-367389" algn="l" defTabSz="1173170" rtl="0" eaLnBrk="1" fontAlgn="auto" latinLnBrk="0" hangingPunct="1">
              <a:lnSpc>
                <a:spcPct val="100000"/>
              </a:lnSpc>
              <a:spcBef>
                <a:spcPts val="0"/>
              </a:spcBef>
              <a:spcAft>
                <a:spcPts val="0"/>
              </a:spcAft>
              <a:buClr>
                <a:srgbClr val="DD8047"/>
              </a:buClr>
              <a:buSzTx/>
              <a:buFont typeface="Wingdings" panose="05000000000000000000" pitchFamily="2" charset="2"/>
              <a:buChar char="q"/>
              <a:tabLst/>
              <a:defRPr/>
            </a:pPr>
            <a:endParaRPr kumimoji="0" lang="en-US" sz="2600" b="0" i="0" u="none" strike="noStrike" kern="1200" cap="none" spc="0" normalizeH="0" baseline="0" noProof="0" dirty="0">
              <a:ln>
                <a:noFill/>
              </a:ln>
              <a:solidFill>
                <a:prstClr val="black"/>
              </a:solidFill>
              <a:effectLst/>
              <a:uLnTx/>
              <a:uFillTx/>
              <a:latin typeface="Tw Cen MT"/>
              <a:ea typeface="+mn-ea"/>
              <a:cs typeface="+mn-cs"/>
            </a:endParaRPr>
          </a:p>
          <a:p>
            <a:pPr marL="586589" marR="0" lvl="1" indent="0" algn="l" defTabSz="1173170" rtl="0" eaLnBrk="1" fontAlgn="auto" latinLnBrk="0" hangingPunct="1">
              <a:lnSpc>
                <a:spcPct val="100000"/>
              </a:lnSpc>
              <a:spcBef>
                <a:spcPts val="0"/>
              </a:spcBef>
              <a:spcAft>
                <a:spcPts val="0"/>
              </a:spcAft>
              <a:buClr>
                <a:srgbClr val="DD8047"/>
              </a:buClr>
              <a:buSzTx/>
              <a:buFontTx/>
              <a:buNone/>
              <a:tabLst/>
              <a:defRPr/>
            </a:pPr>
            <a:endParaRPr kumimoji="0" lang="en-US" sz="2700" b="0" i="0" u="none" strike="noStrike" kern="1200" cap="none" spc="0" normalizeH="0" baseline="0" noProof="0" dirty="0">
              <a:ln>
                <a:noFill/>
              </a:ln>
              <a:solidFill>
                <a:prstClr val="black"/>
              </a:solidFill>
              <a:effectLst/>
              <a:uLnTx/>
              <a:uFillTx/>
              <a:latin typeface="Tw Cen MT"/>
              <a:ea typeface="+mn-ea"/>
              <a:cs typeface="+mn-cs"/>
            </a:endParaRPr>
          </a:p>
        </p:txBody>
      </p:sp>
      <p:sp>
        <p:nvSpPr>
          <p:cNvPr id="8" name="TextBox 7"/>
          <p:cNvSpPr txBox="1"/>
          <p:nvPr/>
        </p:nvSpPr>
        <p:spPr>
          <a:xfrm>
            <a:off x="533401" y="1813560"/>
            <a:ext cx="11414760" cy="5786120"/>
          </a:xfrm>
          <a:prstGeom prst="rect">
            <a:avLst/>
          </a:prstGeom>
          <a:noFill/>
        </p:spPr>
        <p:txBody>
          <a:bodyPr wrap="square" lIns="117564" tIns="58782" rIns="117564" bIns="58782" rtlCol="0">
            <a:normAutofit/>
          </a:bodyPr>
          <a:lstStyle/>
          <a:p>
            <a:pPr marL="719340" marR="0" lvl="7" indent="-367389" algn="l" defTabSz="1173170" rtl="0" eaLnBrk="1" fontAlgn="auto" latinLnBrk="0" hangingPunct="1">
              <a:lnSpc>
                <a:spcPct val="100000"/>
              </a:lnSpc>
              <a:spcBef>
                <a:spcPts val="0"/>
              </a:spcBef>
              <a:spcAft>
                <a:spcPts val="0"/>
              </a:spcAft>
              <a:buClr>
                <a:srgbClr val="94B6D2"/>
              </a:buClr>
              <a:buSzPct val="75000"/>
              <a:buFont typeface="Wingdings" panose="05000000000000000000" pitchFamily="2" charset="2"/>
              <a:buChar char="q"/>
              <a:tabLst/>
              <a:defRPr/>
            </a:pPr>
            <a:endParaRPr kumimoji="0" lang="en-US" sz="2600" b="0" i="0" u="none" strike="noStrike" kern="1200" cap="none" spc="0" normalizeH="0" baseline="0" noProof="0" dirty="0">
              <a:ln>
                <a:noFill/>
              </a:ln>
              <a:solidFill>
                <a:prstClr val="black"/>
              </a:solidFill>
              <a:effectLst/>
              <a:uLnTx/>
              <a:uFillTx/>
              <a:latin typeface="Tw Cen MT"/>
              <a:ea typeface="+mn-ea"/>
              <a:cs typeface="+mn-cs"/>
            </a:endParaRPr>
          </a:p>
        </p:txBody>
      </p:sp>
      <p:sp>
        <p:nvSpPr>
          <p:cNvPr id="9" name="Text Placeholder 1"/>
          <p:cNvSpPr txBox="1">
            <a:spLocks/>
          </p:cNvSpPr>
          <p:nvPr/>
        </p:nvSpPr>
        <p:spPr>
          <a:xfrm>
            <a:off x="478517" y="1899920"/>
            <a:ext cx="11764534" cy="4922520"/>
          </a:xfrm>
          <a:prstGeom prst="rect">
            <a:avLst/>
          </a:prstGeom>
        </p:spPr>
        <p:txBody>
          <a:bodyPr lIns="98764" tIns="49382" rIns="98764" bIns="49382">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marR="0" lvl="0" indent="0" algn="l" defTabSz="1173170" rtl="0" eaLnBrk="1" fontAlgn="auto" latinLnBrk="0" hangingPunct="1">
              <a:lnSpc>
                <a:spcPct val="100000"/>
              </a:lnSpc>
              <a:spcBef>
                <a:spcPts val="700"/>
              </a:spcBef>
              <a:spcAft>
                <a:spcPts val="0"/>
              </a:spcAft>
              <a:buClr>
                <a:srgbClr val="DD8047"/>
              </a:buClr>
              <a:buSzPct val="60000"/>
              <a:buFont typeface="Wingdings"/>
              <a:buNone/>
              <a:tabLst/>
              <a:defRPr/>
            </a:pPr>
            <a:endParaRPr kumimoji="0" lang="en-US" sz="2100" b="0" i="0" u="none" strike="noStrike" kern="1200" cap="none" spc="0" normalizeH="0" baseline="0" noProof="0" dirty="0">
              <a:ln>
                <a:noFill/>
              </a:ln>
              <a:solidFill>
                <a:prstClr val="black"/>
              </a:solidFill>
              <a:effectLst/>
              <a:uLnTx/>
              <a:uFillTx/>
              <a:latin typeface="Tw Cen MT"/>
              <a:ea typeface="+mn-ea"/>
              <a:cs typeface="+mn-cs"/>
            </a:endParaRPr>
          </a:p>
        </p:txBody>
      </p:sp>
      <p:pic>
        <p:nvPicPr>
          <p:cNvPr id="2" name="Picture 1">
            <a:extLst>
              <a:ext uri="{FF2B5EF4-FFF2-40B4-BE49-F238E27FC236}">
                <a16:creationId xmlns:a16="http://schemas.microsoft.com/office/drawing/2014/main" id="{1B81774A-E0A9-44F5-BB7A-B8DFBECC745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28404" y="2100154"/>
            <a:ext cx="9144793" cy="5299291"/>
          </a:xfrm>
          <a:prstGeom prst="rect">
            <a:avLst/>
          </a:prstGeom>
        </p:spPr>
      </p:pic>
    </p:spTree>
    <p:extLst>
      <p:ext uri="{BB962C8B-B14F-4D97-AF65-F5344CB8AC3E}">
        <p14:creationId xmlns:p14="http://schemas.microsoft.com/office/powerpoint/2010/main" val="27987242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pPr marL="742950" indent="-742950">
              <a:buClr>
                <a:schemeClr val="accent2"/>
              </a:buClr>
              <a:buSzPct val="75000"/>
              <a:buFont typeface="+mj-lt"/>
              <a:buAutoNum type="alphaUcPeriod"/>
            </a:pPr>
            <a:r>
              <a:rPr lang="en-US" sz="4100" dirty="0">
                <a:solidFill>
                  <a:schemeClr val="tx1"/>
                </a:solidFill>
              </a:rPr>
              <a:t>NCDOT State Transportation Improvement Program (STIP) - Update </a:t>
            </a:r>
          </a:p>
        </p:txBody>
      </p:sp>
      <p:sp>
        <p:nvSpPr>
          <p:cNvPr id="3" name="Subtitle 4"/>
          <p:cNvSpPr txBox="1">
            <a:spLocks/>
          </p:cNvSpPr>
          <p:nvPr/>
        </p:nvSpPr>
        <p:spPr>
          <a:xfrm>
            <a:off x="426720" y="1813560"/>
            <a:ext cx="11845747" cy="5095240"/>
          </a:xfrm>
          <a:prstGeom prst="rect">
            <a:avLst/>
          </a:prstGeom>
        </p:spPr>
        <p:txBody>
          <a:bodyPr lIns="117564" tIns="58782" rIns="117564" bIns="58782">
            <a:normAutofit/>
          </a:bodyPr>
          <a:lstStyle>
            <a:lvl1pPr marL="319369" indent="-319369"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38736" indent="-273744"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2476" indent="-228124"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68717" indent="-228124"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4954" indent="-228124"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098704" indent="-228124"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2442" indent="-228124"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46185" indent="-228124"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19931" indent="-228124"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319369" marR="0" lvl="0" indent="-319369" algn="l" defTabSz="1175644" rtl="0" eaLnBrk="1" fontAlgn="auto" latinLnBrk="0" hangingPunct="1">
              <a:lnSpc>
                <a:spcPct val="100000"/>
              </a:lnSpc>
              <a:spcBef>
                <a:spcPts val="700"/>
              </a:spcBef>
              <a:spcAft>
                <a:spcPts val="0"/>
              </a:spcAft>
              <a:buClr>
                <a:srgbClr val="DD8047"/>
              </a:buClr>
              <a:buSzPct val="60000"/>
              <a:buFont typeface="Wingdings" panose="05000000000000000000" pitchFamily="2" charset="2"/>
              <a:buChar char="q"/>
              <a:tabLst/>
              <a:defRPr/>
            </a:pPr>
            <a:endParaRPr kumimoji="0" lang="en-US" sz="28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l" defTabSz="1175644" rtl="0" eaLnBrk="1" fontAlgn="auto" latinLnBrk="0" hangingPunct="1">
              <a:lnSpc>
                <a:spcPct val="100000"/>
              </a:lnSpc>
              <a:spcBef>
                <a:spcPts val="700"/>
              </a:spcBef>
              <a:spcAft>
                <a:spcPts val="0"/>
              </a:spcAft>
              <a:buClr>
                <a:srgbClr val="DD8047"/>
              </a:buClr>
              <a:buSzPct val="60000"/>
              <a:buFont typeface="Wingdings"/>
              <a:buNone/>
              <a:tabLst/>
              <a:defRPr/>
            </a:pPr>
            <a:r>
              <a:rPr kumimoji="0" lang="en-US" sz="5100" b="0" i="1" u="none" strike="noStrike" kern="1200" cap="none" spc="0" normalizeH="0" baseline="0" noProof="0" dirty="0">
                <a:ln>
                  <a:noFill/>
                </a:ln>
                <a:solidFill>
                  <a:prstClr val="black"/>
                </a:solidFill>
                <a:effectLst/>
                <a:uLnTx/>
                <a:uFillTx/>
                <a:latin typeface="Tw Cen MT"/>
                <a:ea typeface="+mn-ea"/>
                <a:cs typeface="+mn-cs"/>
              </a:rPr>
              <a:t>	</a:t>
            </a:r>
            <a:endParaRPr kumimoji="0" lang="en-US" sz="5100" b="0" i="0" u="none" strike="noStrike" kern="1200" cap="none" spc="0" normalizeH="0" baseline="0" noProof="0" dirty="0">
              <a:ln>
                <a:noFill/>
              </a:ln>
              <a:solidFill>
                <a:prstClr val="black"/>
              </a:solidFill>
              <a:effectLst/>
              <a:uLnTx/>
              <a:uFillTx/>
              <a:latin typeface="Tw Cen MT"/>
              <a:ea typeface="+mn-ea"/>
              <a:cs typeface="+mn-cs"/>
            </a:endParaRPr>
          </a:p>
          <a:p>
            <a:pPr marL="319369" marR="0" lvl="0" indent="-319369" algn="l" defTabSz="1175644" rtl="0" eaLnBrk="1" fontAlgn="auto" latinLnBrk="0" hangingPunct="1">
              <a:lnSpc>
                <a:spcPct val="100000"/>
              </a:lnSpc>
              <a:spcBef>
                <a:spcPts val="700"/>
              </a:spcBef>
              <a:spcAft>
                <a:spcPts val="0"/>
              </a:spcAft>
              <a:buClr>
                <a:srgbClr val="DD8047"/>
              </a:buClr>
              <a:buSzPct val="60000"/>
              <a:buFont typeface="Wingdings"/>
              <a:buChar char=""/>
              <a:tabLst/>
              <a:defRPr/>
            </a:pPr>
            <a:endParaRPr kumimoji="0" lang="en-US" sz="2900" b="0" i="0" u="none" strike="noStrike" kern="1200" cap="none" spc="0" normalizeH="0" baseline="0" noProof="0" dirty="0">
              <a:ln>
                <a:noFill/>
              </a:ln>
              <a:solidFill>
                <a:prstClr val="black"/>
              </a:solidFill>
              <a:effectLst/>
              <a:uLnTx/>
              <a:uFillTx/>
              <a:latin typeface="Tw Cen MT"/>
              <a:ea typeface="+mn-ea"/>
              <a:cs typeface="+mn-cs"/>
            </a:endParaRPr>
          </a:p>
          <a:p>
            <a:pPr marL="319369" marR="0" lvl="0" indent="-319369" algn="l" defTabSz="1175644" rtl="0" eaLnBrk="1" fontAlgn="auto" latinLnBrk="0" hangingPunct="1">
              <a:lnSpc>
                <a:spcPct val="100000"/>
              </a:lnSpc>
              <a:spcBef>
                <a:spcPts val="700"/>
              </a:spcBef>
              <a:spcAft>
                <a:spcPts val="0"/>
              </a:spcAft>
              <a:buClr>
                <a:srgbClr val="DD8047"/>
              </a:buClr>
              <a:buSzPct val="60000"/>
              <a:buFont typeface="Wingdings"/>
              <a:buChar char=""/>
              <a:tabLst/>
              <a:defRPr/>
            </a:pPr>
            <a:endParaRPr kumimoji="0" lang="en-US" sz="2900" b="0" i="0" u="none" strike="noStrike" kern="1200" cap="none" spc="0" normalizeH="0" baseline="0" noProof="0" dirty="0">
              <a:ln>
                <a:noFill/>
              </a:ln>
              <a:solidFill>
                <a:prstClr val="black"/>
              </a:solidFill>
              <a:effectLst/>
              <a:uLnTx/>
              <a:uFillTx/>
              <a:latin typeface="Tw Cen MT"/>
              <a:ea typeface="+mn-ea"/>
              <a:cs typeface="+mn-cs"/>
            </a:endParaRPr>
          </a:p>
        </p:txBody>
      </p:sp>
      <p:sp>
        <p:nvSpPr>
          <p:cNvPr id="4" name="TextBox 3"/>
          <p:cNvSpPr txBox="1"/>
          <p:nvPr/>
        </p:nvSpPr>
        <p:spPr>
          <a:xfrm>
            <a:off x="746760" y="1813560"/>
            <a:ext cx="10774680" cy="949709"/>
          </a:xfrm>
          <a:prstGeom prst="rect">
            <a:avLst/>
          </a:prstGeom>
          <a:noFill/>
        </p:spPr>
        <p:txBody>
          <a:bodyPr wrap="square" lIns="117564" tIns="58782" rIns="117564" bIns="58782" rtlCol="0">
            <a:spAutoFit/>
          </a:bodyPr>
          <a:lstStyle/>
          <a:p>
            <a:pPr marL="953978" marR="0" lvl="1" indent="-367389" algn="l" defTabSz="1173170" rtl="0" eaLnBrk="1" fontAlgn="auto" latinLnBrk="0" hangingPunct="1">
              <a:lnSpc>
                <a:spcPct val="100000"/>
              </a:lnSpc>
              <a:spcBef>
                <a:spcPts val="0"/>
              </a:spcBef>
              <a:spcAft>
                <a:spcPts val="0"/>
              </a:spcAft>
              <a:buClr>
                <a:srgbClr val="DD8047"/>
              </a:buClr>
              <a:buSzTx/>
              <a:buFont typeface="Wingdings" panose="05000000000000000000" pitchFamily="2" charset="2"/>
              <a:buChar char="q"/>
              <a:tabLst/>
              <a:defRPr/>
            </a:pPr>
            <a:endParaRPr kumimoji="0" lang="en-US" sz="2700" b="0" i="0" u="none" strike="noStrike" kern="1200" cap="none" spc="0" normalizeH="0" baseline="0" noProof="0" dirty="0">
              <a:ln>
                <a:noFill/>
              </a:ln>
              <a:solidFill>
                <a:prstClr val="black"/>
              </a:solidFill>
              <a:effectLst/>
              <a:uLnTx/>
              <a:uFillTx/>
              <a:latin typeface="Tw Cen MT"/>
              <a:ea typeface="+mn-ea"/>
              <a:cs typeface="+mn-cs"/>
            </a:endParaRPr>
          </a:p>
          <a:p>
            <a:pPr marL="586589" marR="0" lvl="1" indent="0" algn="l" defTabSz="1173170" rtl="0" eaLnBrk="1" fontAlgn="auto" latinLnBrk="0" hangingPunct="1">
              <a:lnSpc>
                <a:spcPct val="100000"/>
              </a:lnSpc>
              <a:spcBef>
                <a:spcPts val="0"/>
              </a:spcBef>
              <a:spcAft>
                <a:spcPts val="0"/>
              </a:spcAft>
              <a:buClr>
                <a:srgbClr val="DD8047"/>
              </a:buClr>
              <a:buSzTx/>
              <a:buFontTx/>
              <a:buNone/>
              <a:tabLst/>
              <a:defRPr/>
            </a:pPr>
            <a:endParaRPr kumimoji="0" lang="en-US" sz="2700" b="0" i="0" u="none" strike="noStrike" kern="1200" cap="none" spc="0" normalizeH="0" baseline="0" noProof="0" dirty="0">
              <a:ln>
                <a:noFill/>
              </a:ln>
              <a:solidFill>
                <a:prstClr val="black"/>
              </a:solidFill>
              <a:effectLst/>
              <a:uLnTx/>
              <a:uFillTx/>
              <a:latin typeface="Tw Cen MT"/>
              <a:ea typeface="+mn-ea"/>
              <a:cs typeface="+mn-cs"/>
            </a:endParaRPr>
          </a:p>
        </p:txBody>
      </p:sp>
      <p:sp>
        <p:nvSpPr>
          <p:cNvPr id="6" name="Text Placeholder 2"/>
          <p:cNvSpPr txBox="1">
            <a:spLocks/>
          </p:cNvSpPr>
          <p:nvPr/>
        </p:nvSpPr>
        <p:spPr>
          <a:xfrm>
            <a:off x="857707" y="1813560"/>
            <a:ext cx="11410493" cy="5527040"/>
          </a:xfrm>
          <a:prstGeom prst="rect">
            <a:avLst/>
          </a:prstGeom>
        </p:spPr>
        <p:txBody>
          <a:bodyPr lIns="117564" tIns="58782" rIns="117564" bIns="58782">
            <a:normAutofit/>
          </a:bodyPr>
          <a:lstStyle>
            <a:lvl1pPr marL="319369" indent="-319369"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38736" indent="-273744"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2476" indent="-228124"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68717" indent="-228124"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4954" indent="-228124"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098704" indent="-228124"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2442" indent="-228124"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46185" indent="-228124"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19931" indent="-228124"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319369" marR="0" lvl="0" indent="-319369" algn="l" defTabSz="1175644" rtl="0" eaLnBrk="1" fontAlgn="auto" latinLnBrk="0" hangingPunct="1">
              <a:lnSpc>
                <a:spcPct val="100000"/>
              </a:lnSpc>
              <a:spcBef>
                <a:spcPts val="700"/>
              </a:spcBef>
              <a:spcAft>
                <a:spcPts val="0"/>
              </a:spcAft>
              <a:buClr>
                <a:srgbClr val="94B6D2"/>
              </a:buClr>
              <a:buSzPct val="75000"/>
              <a:buFont typeface="Wingdings" panose="05000000000000000000" pitchFamily="2" charset="2"/>
              <a:buChar char="§"/>
              <a:tabLst/>
              <a:defRPr/>
            </a:pPr>
            <a:endParaRPr kumimoji="0" lang="en-US" sz="2900" b="0" i="0" u="none" strike="noStrike" kern="1200" cap="none" spc="0" normalizeH="0" baseline="0" noProof="0" dirty="0">
              <a:ln>
                <a:noFill/>
              </a:ln>
              <a:solidFill>
                <a:prstClr val="black"/>
              </a:solidFill>
              <a:effectLst/>
              <a:uLnTx/>
              <a:uFillTx/>
              <a:latin typeface="Tw Cen MT"/>
              <a:ea typeface="+mn-ea"/>
              <a:cs typeface="+mn-cs"/>
            </a:endParaRPr>
          </a:p>
          <a:p>
            <a:pPr marL="319369" marR="0" lvl="0" indent="-319369" algn="l" defTabSz="1175644" rtl="0" eaLnBrk="1" fontAlgn="auto" latinLnBrk="0" hangingPunct="1">
              <a:lnSpc>
                <a:spcPct val="100000"/>
              </a:lnSpc>
              <a:spcBef>
                <a:spcPts val="700"/>
              </a:spcBef>
              <a:spcAft>
                <a:spcPts val="0"/>
              </a:spcAft>
              <a:buClr>
                <a:srgbClr val="94B6D2"/>
              </a:buClr>
              <a:buSzPct val="75000"/>
              <a:buFont typeface="Wingdings" panose="05000000000000000000" pitchFamily="2" charset="2"/>
              <a:buChar char="§"/>
              <a:tabLst/>
              <a:defRPr/>
            </a:pPr>
            <a:endParaRPr kumimoji="0" lang="en-US" sz="2900" b="0" i="0" u="none" strike="noStrike" kern="1200" cap="none" spc="0" normalizeH="0" baseline="0" noProof="0" dirty="0">
              <a:ln>
                <a:noFill/>
              </a:ln>
              <a:solidFill>
                <a:prstClr val="black"/>
              </a:solidFill>
              <a:effectLst/>
              <a:uLnTx/>
              <a:uFillTx/>
              <a:latin typeface="Tw Cen MT"/>
              <a:ea typeface="+mn-ea"/>
              <a:cs typeface="+mn-cs"/>
            </a:endParaRPr>
          </a:p>
        </p:txBody>
      </p:sp>
      <p:sp>
        <p:nvSpPr>
          <p:cNvPr id="7" name="TextBox 6"/>
          <p:cNvSpPr txBox="1"/>
          <p:nvPr/>
        </p:nvSpPr>
        <p:spPr>
          <a:xfrm>
            <a:off x="320042" y="1813563"/>
            <a:ext cx="11952427" cy="1334430"/>
          </a:xfrm>
          <a:prstGeom prst="rect">
            <a:avLst/>
          </a:prstGeom>
          <a:noFill/>
        </p:spPr>
        <p:txBody>
          <a:bodyPr wrap="square" lIns="117564" tIns="58782" rIns="117564" bIns="58782" rtlCol="0">
            <a:spAutoFit/>
          </a:bodyPr>
          <a:lstStyle/>
          <a:p>
            <a:pPr marL="953978" marR="0" lvl="1" indent="-367389" algn="l" defTabSz="1173170" rtl="0" eaLnBrk="1" fontAlgn="auto" latinLnBrk="0" hangingPunct="1">
              <a:lnSpc>
                <a:spcPct val="100000"/>
              </a:lnSpc>
              <a:spcBef>
                <a:spcPts val="0"/>
              </a:spcBef>
              <a:spcAft>
                <a:spcPts val="0"/>
              </a:spcAft>
              <a:buClr>
                <a:srgbClr val="DD8047"/>
              </a:buClr>
              <a:buSzTx/>
              <a:buFont typeface="Wingdings" panose="05000000000000000000" pitchFamily="2" charset="2"/>
              <a:buChar char="q"/>
              <a:tabLst/>
              <a:defRPr/>
            </a:pPr>
            <a:endParaRPr kumimoji="0" lang="en-US" sz="2600" b="0" i="0" u="none" strike="noStrike" kern="1200" cap="none" spc="0" normalizeH="0" baseline="0" noProof="0" dirty="0">
              <a:ln>
                <a:noFill/>
              </a:ln>
              <a:solidFill>
                <a:prstClr val="black"/>
              </a:solidFill>
              <a:effectLst/>
              <a:uLnTx/>
              <a:uFillTx/>
              <a:latin typeface="Tw Cen MT"/>
              <a:ea typeface="+mn-ea"/>
              <a:cs typeface="+mn-cs"/>
            </a:endParaRPr>
          </a:p>
          <a:p>
            <a:pPr marL="953978" marR="0" lvl="1" indent="-367389" algn="l" defTabSz="1173170" rtl="0" eaLnBrk="1" fontAlgn="auto" latinLnBrk="0" hangingPunct="1">
              <a:lnSpc>
                <a:spcPct val="100000"/>
              </a:lnSpc>
              <a:spcBef>
                <a:spcPts val="0"/>
              </a:spcBef>
              <a:spcAft>
                <a:spcPts val="0"/>
              </a:spcAft>
              <a:buClr>
                <a:srgbClr val="DD8047"/>
              </a:buClr>
              <a:buSzTx/>
              <a:buFont typeface="Wingdings" panose="05000000000000000000" pitchFamily="2" charset="2"/>
              <a:buChar char="q"/>
              <a:tabLst/>
              <a:defRPr/>
            </a:pPr>
            <a:endParaRPr kumimoji="0" lang="en-US" sz="2600" b="0" i="0" u="none" strike="noStrike" kern="1200" cap="none" spc="0" normalizeH="0" baseline="0" noProof="0" dirty="0">
              <a:ln>
                <a:noFill/>
              </a:ln>
              <a:solidFill>
                <a:prstClr val="black"/>
              </a:solidFill>
              <a:effectLst/>
              <a:uLnTx/>
              <a:uFillTx/>
              <a:latin typeface="Tw Cen MT"/>
              <a:ea typeface="+mn-ea"/>
              <a:cs typeface="+mn-cs"/>
            </a:endParaRPr>
          </a:p>
          <a:p>
            <a:pPr marL="586589" marR="0" lvl="1" indent="0" algn="l" defTabSz="1173170" rtl="0" eaLnBrk="1" fontAlgn="auto" latinLnBrk="0" hangingPunct="1">
              <a:lnSpc>
                <a:spcPct val="100000"/>
              </a:lnSpc>
              <a:spcBef>
                <a:spcPts val="0"/>
              </a:spcBef>
              <a:spcAft>
                <a:spcPts val="0"/>
              </a:spcAft>
              <a:buClr>
                <a:srgbClr val="DD8047"/>
              </a:buClr>
              <a:buSzTx/>
              <a:buFontTx/>
              <a:buNone/>
              <a:tabLst/>
              <a:defRPr/>
            </a:pPr>
            <a:endParaRPr kumimoji="0" lang="en-US" sz="2700" b="0" i="0" u="none" strike="noStrike" kern="1200" cap="none" spc="0" normalizeH="0" baseline="0" noProof="0" dirty="0">
              <a:ln>
                <a:noFill/>
              </a:ln>
              <a:solidFill>
                <a:prstClr val="black"/>
              </a:solidFill>
              <a:effectLst/>
              <a:uLnTx/>
              <a:uFillTx/>
              <a:latin typeface="Tw Cen MT"/>
              <a:ea typeface="+mn-ea"/>
              <a:cs typeface="+mn-cs"/>
            </a:endParaRPr>
          </a:p>
        </p:txBody>
      </p:sp>
      <p:sp>
        <p:nvSpPr>
          <p:cNvPr id="8" name="TextBox 7"/>
          <p:cNvSpPr txBox="1"/>
          <p:nvPr/>
        </p:nvSpPr>
        <p:spPr>
          <a:xfrm>
            <a:off x="533401" y="1813560"/>
            <a:ext cx="11414760" cy="5786120"/>
          </a:xfrm>
          <a:prstGeom prst="rect">
            <a:avLst/>
          </a:prstGeom>
          <a:noFill/>
        </p:spPr>
        <p:txBody>
          <a:bodyPr wrap="square" lIns="117564" tIns="58782" rIns="117564" bIns="58782" rtlCol="0">
            <a:normAutofit/>
          </a:bodyPr>
          <a:lstStyle/>
          <a:p>
            <a:pPr marL="719340" marR="0" lvl="7" indent="-367389" algn="l" defTabSz="1173170" rtl="0" eaLnBrk="1" fontAlgn="auto" latinLnBrk="0" hangingPunct="1">
              <a:lnSpc>
                <a:spcPct val="100000"/>
              </a:lnSpc>
              <a:spcBef>
                <a:spcPts val="0"/>
              </a:spcBef>
              <a:spcAft>
                <a:spcPts val="0"/>
              </a:spcAft>
              <a:buClr>
                <a:srgbClr val="94B6D2"/>
              </a:buClr>
              <a:buSzPct val="75000"/>
              <a:buFont typeface="Wingdings" panose="05000000000000000000" pitchFamily="2" charset="2"/>
              <a:buChar char="q"/>
              <a:tabLst/>
              <a:defRPr/>
            </a:pPr>
            <a:endParaRPr kumimoji="0" lang="en-US" sz="2600" b="0" i="0" u="none" strike="noStrike" kern="1200" cap="none" spc="0" normalizeH="0" baseline="0" noProof="0" dirty="0">
              <a:ln>
                <a:noFill/>
              </a:ln>
              <a:solidFill>
                <a:prstClr val="black"/>
              </a:solidFill>
              <a:effectLst/>
              <a:uLnTx/>
              <a:uFillTx/>
              <a:latin typeface="Tw Cen MT"/>
              <a:ea typeface="+mn-ea"/>
              <a:cs typeface="+mn-cs"/>
            </a:endParaRPr>
          </a:p>
        </p:txBody>
      </p:sp>
      <p:sp>
        <p:nvSpPr>
          <p:cNvPr id="9" name="Text Placeholder 1"/>
          <p:cNvSpPr txBox="1">
            <a:spLocks/>
          </p:cNvSpPr>
          <p:nvPr/>
        </p:nvSpPr>
        <p:spPr>
          <a:xfrm>
            <a:off x="478517" y="1899920"/>
            <a:ext cx="11764534" cy="4922520"/>
          </a:xfrm>
          <a:prstGeom prst="rect">
            <a:avLst/>
          </a:prstGeom>
        </p:spPr>
        <p:txBody>
          <a:bodyPr lIns="98764" tIns="49382" rIns="98764" bIns="49382">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marR="0" lvl="0" indent="0" algn="l" defTabSz="1173170" rtl="0" eaLnBrk="1" fontAlgn="auto" latinLnBrk="0" hangingPunct="1">
              <a:lnSpc>
                <a:spcPct val="100000"/>
              </a:lnSpc>
              <a:spcBef>
                <a:spcPts val="700"/>
              </a:spcBef>
              <a:spcAft>
                <a:spcPts val="0"/>
              </a:spcAft>
              <a:buClr>
                <a:srgbClr val="DD8047"/>
              </a:buClr>
              <a:buSzPct val="60000"/>
              <a:buFont typeface="Wingdings"/>
              <a:buNone/>
              <a:tabLst/>
              <a:defRPr/>
            </a:pPr>
            <a:endParaRPr kumimoji="0" lang="en-US" sz="2100" b="0" i="0" u="none" strike="noStrike" kern="1200" cap="none" spc="0" normalizeH="0" baseline="0" noProof="0" dirty="0">
              <a:ln>
                <a:noFill/>
              </a:ln>
              <a:solidFill>
                <a:prstClr val="black"/>
              </a:solidFill>
              <a:effectLst/>
              <a:uLnTx/>
              <a:uFillTx/>
              <a:latin typeface="Tw Cen MT"/>
              <a:ea typeface="+mn-ea"/>
              <a:cs typeface="+mn-cs"/>
            </a:endParaRPr>
          </a:p>
        </p:txBody>
      </p:sp>
      <p:pic>
        <p:nvPicPr>
          <p:cNvPr id="2" name="Picture 1">
            <a:extLst>
              <a:ext uri="{FF2B5EF4-FFF2-40B4-BE49-F238E27FC236}">
                <a16:creationId xmlns:a16="http://schemas.microsoft.com/office/drawing/2014/main" id="{1B81774A-E0A9-44F5-BB7A-B8DFBECC745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28404" y="2095465"/>
            <a:ext cx="9144793" cy="5308669"/>
          </a:xfrm>
          <a:prstGeom prst="rect">
            <a:avLst/>
          </a:prstGeom>
        </p:spPr>
      </p:pic>
    </p:spTree>
    <p:extLst>
      <p:ext uri="{BB962C8B-B14F-4D97-AF65-F5344CB8AC3E}">
        <p14:creationId xmlns:p14="http://schemas.microsoft.com/office/powerpoint/2010/main" val="12965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a:p>
            <a:pPr marL="659911" indent="-659911">
              <a:buFont typeface="+mj-lt"/>
              <a:buAutoNum type="alphaUcPeriod"/>
            </a:pPr>
            <a:endParaRPr lang="en-US" dirty="0"/>
          </a:p>
        </p:txBody>
      </p:sp>
      <p:sp>
        <p:nvSpPr>
          <p:cNvPr id="3" name="Title 2"/>
          <p:cNvSpPr>
            <a:spLocks noGrp="1"/>
          </p:cNvSpPr>
          <p:nvPr>
            <p:ph type="title"/>
          </p:nvPr>
        </p:nvSpPr>
        <p:spPr/>
        <p:txBody>
          <a:bodyPr/>
          <a:lstStyle/>
          <a:p>
            <a:r>
              <a:rPr lang="en-US" dirty="0"/>
              <a:t>Old Business </a:t>
            </a:r>
          </a:p>
        </p:txBody>
      </p:sp>
      <p:sp>
        <p:nvSpPr>
          <p:cNvPr id="4" name="TextBox 3"/>
          <p:cNvSpPr txBox="1"/>
          <p:nvPr/>
        </p:nvSpPr>
        <p:spPr>
          <a:xfrm>
            <a:off x="1280161" y="3108960"/>
            <a:ext cx="11132523" cy="4130040"/>
          </a:xfrm>
          <a:prstGeom prst="rect">
            <a:avLst/>
          </a:prstGeom>
          <a:noFill/>
        </p:spPr>
        <p:txBody>
          <a:bodyPr wrap="square" lIns="117318" tIns="58660" rIns="117318" bIns="58660" rtlCol="0">
            <a:normAutofit/>
          </a:bodyPr>
          <a:lstStyle/>
          <a:p>
            <a:pPr marL="661300" indent="-661300">
              <a:buClr>
                <a:schemeClr val="accent2"/>
              </a:buClr>
              <a:buSzPct val="75000"/>
              <a:buFont typeface="+mj-lt"/>
              <a:buAutoNum type="alphaUcPeriod"/>
            </a:pPr>
            <a:r>
              <a:rPr lang="en-US" sz="3600" dirty="0"/>
              <a:t>NCDOT State Transportation Improvement Program (STIP) - Update </a:t>
            </a:r>
          </a:p>
          <a:p>
            <a:pPr marL="661300" indent="-661300">
              <a:buClr>
                <a:schemeClr val="accent2"/>
              </a:buClr>
              <a:buSzPct val="75000"/>
              <a:buFont typeface="+mj-lt"/>
              <a:buAutoNum type="alphaUcPeriod"/>
            </a:pPr>
            <a:r>
              <a:rPr lang="en-US" sz="3600" dirty="0">
                <a:solidFill>
                  <a:schemeClr val="accent2"/>
                </a:solidFill>
              </a:rPr>
              <a:t>Transylvania County Comprehensive Transportation Plan (CTP) - Update </a:t>
            </a:r>
          </a:p>
          <a:p>
            <a:pPr>
              <a:buClr>
                <a:schemeClr val="accent2"/>
              </a:buClr>
              <a:buSzPct val="75000"/>
            </a:pPr>
            <a:endParaRPr lang="en-US" sz="3600" dirty="0"/>
          </a:p>
        </p:txBody>
      </p:sp>
    </p:spTree>
    <p:extLst>
      <p:ext uri="{BB962C8B-B14F-4D97-AF65-F5344CB8AC3E}">
        <p14:creationId xmlns:p14="http://schemas.microsoft.com/office/powerpoint/2010/main" val="3380405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pPr marL="742950" indent="-742950">
              <a:buClr>
                <a:schemeClr val="accent2"/>
              </a:buClr>
              <a:buSzPct val="75000"/>
              <a:buFont typeface="+mj-lt"/>
              <a:buAutoNum type="alphaUcPeriod" startAt="2"/>
            </a:pPr>
            <a:r>
              <a:rPr lang="en-US" sz="4100" dirty="0">
                <a:solidFill>
                  <a:schemeClr val="tx1"/>
                </a:solidFill>
              </a:rPr>
              <a:t>Transylvania County Comprehensive Transportation Plan (CTP) - Update </a:t>
            </a:r>
          </a:p>
        </p:txBody>
      </p:sp>
      <p:sp>
        <p:nvSpPr>
          <p:cNvPr id="3" name="Subtitle 4"/>
          <p:cNvSpPr txBox="1">
            <a:spLocks/>
          </p:cNvSpPr>
          <p:nvPr/>
        </p:nvSpPr>
        <p:spPr>
          <a:xfrm>
            <a:off x="426720" y="1813560"/>
            <a:ext cx="11845747" cy="5095240"/>
          </a:xfrm>
          <a:prstGeom prst="rect">
            <a:avLst/>
          </a:prstGeom>
        </p:spPr>
        <p:txBody>
          <a:bodyPr lIns="117564" tIns="58782" rIns="117564" bIns="58782">
            <a:normAutofit/>
          </a:bodyPr>
          <a:lstStyle>
            <a:lvl1pPr marL="319369" indent="-319369"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38736" indent="-273744"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2476" indent="-228124"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68717" indent="-228124"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4954" indent="-228124"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098704" indent="-228124"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2442" indent="-228124"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46185" indent="-228124"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19931" indent="-228124"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defTabSz="1175644">
              <a:buFont typeface="Wingdings" panose="05000000000000000000" pitchFamily="2" charset="2"/>
              <a:buChar char="q"/>
            </a:pPr>
            <a:endParaRPr lang="en-US" sz="2800" dirty="0"/>
          </a:p>
          <a:p>
            <a:pPr marL="0" indent="0" defTabSz="1175644">
              <a:buNone/>
            </a:pPr>
            <a:r>
              <a:rPr lang="en-US" sz="5100" i="1" dirty="0"/>
              <a:t>	</a:t>
            </a:r>
            <a:endParaRPr lang="en-US" sz="5100" dirty="0"/>
          </a:p>
          <a:p>
            <a:pPr defTabSz="1175644"/>
            <a:endParaRPr lang="en-US" dirty="0"/>
          </a:p>
          <a:p>
            <a:pPr defTabSz="1175644"/>
            <a:endParaRPr lang="en-US" dirty="0"/>
          </a:p>
        </p:txBody>
      </p:sp>
      <p:sp>
        <p:nvSpPr>
          <p:cNvPr id="4" name="TextBox 3"/>
          <p:cNvSpPr txBox="1"/>
          <p:nvPr/>
        </p:nvSpPr>
        <p:spPr>
          <a:xfrm>
            <a:off x="746760" y="1813560"/>
            <a:ext cx="10774680" cy="949709"/>
          </a:xfrm>
          <a:prstGeom prst="rect">
            <a:avLst/>
          </a:prstGeom>
          <a:noFill/>
        </p:spPr>
        <p:txBody>
          <a:bodyPr wrap="square" lIns="117564" tIns="58782" rIns="117564" bIns="58782" rtlCol="0">
            <a:spAutoFit/>
          </a:bodyPr>
          <a:lstStyle/>
          <a:p>
            <a:pPr marL="953978" lvl="1" indent="-367389">
              <a:buClr>
                <a:schemeClr val="accent2"/>
              </a:buClr>
              <a:buFont typeface="Wingdings" panose="05000000000000000000" pitchFamily="2" charset="2"/>
              <a:buChar char="q"/>
            </a:pPr>
            <a:endParaRPr lang="en-US" sz="2700" dirty="0"/>
          </a:p>
          <a:p>
            <a:pPr lvl="1">
              <a:buClr>
                <a:schemeClr val="accent2"/>
              </a:buClr>
            </a:pPr>
            <a:endParaRPr lang="en-US" sz="2700" dirty="0"/>
          </a:p>
        </p:txBody>
      </p:sp>
      <p:sp>
        <p:nvSpPr>
          <p:cNvPr id="6" name="Text Placeholder 2"/>
          <p:cNvSpPr txBox="1">
            <a:spLocks/>
          </p:cNvSpPr>
          <p:nvPr/>
        </p:nvSpPr>
        <p:spPr>
          <a:xfrm>
            <a:off x="857707" y="1813560"/>
            <a:ext cx="11410493" cy="5527040"/>
          </a:xfrm>
          <a:prstGeom prst="rect">
            <a:avLst/>
          </a:prstGeom>
        </p:spPr>
        <p:txBody>
          <a:bodyPr lIns="117564" tIns="58782" rIns="117564" bIns="58782">
            <a:normAutofit/>
          </a:bodyPr>
          <a:lstStyle>
            <a:lvl1pPr marL="319369" indent="-319369"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38736" indent="-273744"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2476" indent="-228124"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68717" indent="-228124"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4954" indent="-228124"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098704" indent="-228124"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2442" indent="-228124"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46185" indent="-228124"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19931" indent="-228124"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defTabSz="1175644">
              <a:buClr>
                <a:schemeClr val="accent1"/>
              </a:buClr>
              <a:buSzPct val="75000"/>
              <a:buFont typeface="Wingdings" panose="05000000000000000000" pitchFamily="2" charset="2"/>
              <a:buChar char="§"/>
            </a:pPr>
            <a:endParaRPr lang="en-US" dirty="0"/>
          </a:p>
          <a:p>
            <a:pPr defTabSz="1175644">
              <a:buClr>
                <a:schemeClr val="accent1"/>
              </a:buClr>
              <a:buSzPct val="75000"/>
              <a:buFont typeface="Wingdings" panose="05000000000000000000" pitchFamily="2" charset="2"/>
              <a:buChar char="§"/>
            </a:pPr>
            <a:endParaRPr lang="en-US" dirty="0"/>
          </a:p>
        </p:txBody>
      </p:sp>
      <p:sp>
        <p:nvSpPr>
          <p:cNvPr id="7" name="TextBox 6"/>
          <p:cNvSpPr txBox="1"/>
          <p:nvPr/>
        </p:nvSpPr>
        <p:spPr>
          <a:xfrm>
            <a:off x="320042" y="1813563"/>
            <a:ext cx="11952427" cy="1334430"/>
          </a:xfrm>
          <a:prstGeom prst="rect">
            <a:avLst/>
          </a:prstGeom>
          <a:noFill/>
        </p:spPr>
        <p:txBody>
          <a:bodyPr wrap="square" lIns="117564" tIns="58782" rIns="117564" bIns="58782" rtlCol="0">
            <a:spAutoFit/>
          </a:bodyPr>
          <a:lstStyle/>
          <a:p>
            <a:pPr marL="953978" lvl="1" indent="-367389">
              <a:buClr>
                <a:schemeClr val="accent2"/>
              </a:buClr>
              <a:buFont typeface="Wingdings" panose="05000000000000000000" pitchFamily="2" charset="2"/>
              <a:buChar char="q"/>
            </a:pPr>
            <a:endParaRPr lang="en-US" sz="2600" dirty="0"/>
          </a:p>
          <a:p>
            <a:pPr marL="953978" lvl="1" indent="-367389">
              <a:buClr>
                <a:schemeClr val="accent2"/>
              </a:buClr>
              <a:buFont typeface="Wingdings" panose="05000000000000000000" pitchFamily="2" charset="2"/>
              <a:buChar char="q"/>
            </a:pPr>
            <a:endParaRPr lang="en-US" sz="2600" dirty="0"/>
          </a:p>
          <a:p>
            <a:pPr lvl="1">
              <a:buClr>
                <a:schemeClr val="accent2"/>
              </a:buClr>
            </a:pPr>
            <a:endParaRPr lang="en-US" sz="2700" dirty="0"/>
          </a:p>
        </p:txBody>
      </p:sp>
      <p:sp>
        <p:nvSpPr>
          <p:cNvPr id="8" name="TextBox 7"/>
          <p:cNvSpPr txBox="1"/>
          <p:nvPr/>
        </p:nvSpPr>
        <p:spPr>
          <a:xfrm>
            <a:off x="533401" y="1813560"/>
            <a:ext cx="11414760" cy="5786120"/>
          </a:xfrm>
          <a:prstGeom prst="rect">
            <a:avLst/>
          </a:prstGeom>
          <a:noFill/>
        </p:spPr>
        <p:txBody>
          <a:bodyPr wrap="square" lIns="117564" tIns="58782" rIns="117564" bIns="58782" rtlCol="0">
            <a:normAutofit/>
          </a:bodyPr>
          <a:lstStyle/>
          <a:p>
            <a:pPr marL="719340" lvl="7" indent="-367389">
              <a:buClr>
                <a:schemeClr val="accent1"/>
              </a:buClr>
              <a:buSzPct val="75000"/>
              <a:buFont typeface="Wingdings" panose="05000000000000000000" pitchFamily="2" charset="2"/>
              <a:buChar char="q"/>
            </a:pPr>
            <a:endParaRPr lang="en-US" sz="2600" dirty="0"/>
          </a:p>
        </p:txBody>
      </p:sp>
      <p:sp>
        <p:nvSpPr>
          <p:cNvPr id="11" name="TextBox 10"/>
          <p:cNvSpPr txBox="1"/>
          <p:nvPr/>
        </p:nvSpPr>
        <p:spPr>
          <a:xfrm>
            <a:off x="558549" y="1851660"/>
            <a:ext cx="12054840" cy="5273040"/>
          </a:xfrm>
          <a:prstGeom prst="rect">
            <a:avLst/>
          </a:prstGeom>
          <a:noFill/>
        </p:spPr>
        <p:txBody>
          <a:bodyPr wrap="square" lIns="117564" tIns="58782" rIns="117564" bIns="58782" rtlCol="0">
            <a:normAutofit/>
          </a:bodyPr>
          <a:lstStyle/>
          <a:p>
            <a:pPr marL="440867" lvl="1" indent="-440867">
              <a:buClr>
                <a:schemeClr val="accent2"/>
              </a:buClr>
              <a:buSzPct val="75000"/>
              <a:buFont typeface="Wingdings" panose="05000000000000000000" pitchFamily="2" charset="2"/>
              <a:buChar char="q"/>
            </a:pPr>
            <a:r>
              <a:rPr lang="en-US" sz="2800" dirty="0"/>
              <a:t>Background</a:t>
            </a:r>
          </a:p>
          <a:p>
            <a:pPr marL="0" lvl="1">
              <a:buClr>
                <a:schemeClr val="accent2"/>
              </a:buClr>
              <a:buSzPct val="75000"/>
            </a:pPr>
            <a:endParaRPr lang="en-US" sz="2800" dirty="0"/>
          </a:p>
          <a:p>
            <a:pPr marL="1027448" lvl="2" indent="-440867">
              <a:buClr>
                <a:schemeClr val="accent1"/>
              </a:buClr>
              <a:buSzPct val="75000"/>
              <a:buFont typeface="Wingdings" panose="05000000000000000000" pitchFamily="2" charset="2"/>
              <a:buChar char="q"/>
            </a:pPr>
            <a:r>
              <a:rPr lang="en-US" sz="2800" dirty="0"/>
              <a:t>During Vicki Eastland’s presentation she will update the committee on the progress of the CTP as well as discuss next steps. She will be answering any questions the committee members have on the topics discussed in the CTP meetings and the direction the committee is going. </a:t>
            </a:r>
          </a:p>
        </p:txBody>
      </p:sp>
      <p:sp>
        <p:nvSpPr>
          <p:cNvPr id="9" name="Text Placeholder 1"/>
          <p:cNvSpPr txBox="1">
            <a:spLocks/>
          </p:cNvSpPr>
          <p:nvPr/>
        </p:nvSpPr>
        <p:spPr>
          <a:xfrm>
            <a:off x="478517" y="1899920"/>
            <a:ext cx="11764534" cy="4922520"/>
          </a:xfrm>
          <a:prstGeom prst="rect">
            <a:avLst/>
          </a:prstGeom>
        </p:spPr>
        <p:txBody>
          <a:bodyPr lIns="98764" tIns="49382" rIns="98764" bIns="49382">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endParaRPr lang="en-US" sz="2100" dirty="0"/>
          </a:p>
        </p:txBody>
      </p:sp>
    </p:spTree>
    <p:extLst>
      <p:ext uri="{BB962C8B-B14F-4D97-AF65-F5344CB8AC3E}">
        <p14:creationId xmlns:p14="http://schemas.microsoft.com/office/powerpoint/2010/main" val="14780596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CB584F-29D4-40BB-9060-1287879EA02E}"/>
              </a:ext>
            </a:extLst>
          </p:cNvPr>
          <p:cNvPicPr>
            <a:picLocks noChangeAspect="1"/>
          </p:cNvPicPr>
          <p:nvPr/>
        </p:nvPicPr>
        <p:blipFill>
          <a:blip r:embed="rId2"/>
          <a:stretch>
            <a:fillRect/>
          </a:stretch>
        </p:blipFill>
        <p:spPr>
          <a:xfrm>
            <a:off x="1604" y="0"/>
            <a:ext cx="6004559" cy="7772400"/>
          </a:xfrm>
          <a:prstGeom prst="rect">
            <a:avLst/>
          </a:prstGeom>
        </p:spPr>
      </p:pic>
      <p:pic>
        <p:nvPicPr>
          <p:cNvPr id="3" name="Picture 2">
            <a:extLst>
              <a:ext uri="{FF2B5EF4-FFF2-40B4-BE49-F238E27FC236}">
                <a16:creationId xmlns:a16="http://schemas.microsoft.com/office/drawing/2014/main" id="{9829C754-A05B-4AEA-B034-5952DAEF7F04}"/>
              </a:ext>
            </a:extLst>
          </p:cNvPr>
          <p:cNvPicPr>
            <a:picLocks noChangeAspect="1"/>
          </p:cNvPicPr>
          <p:nvPr/>
        </p:nvPicPr>
        <p:blipFill>
          <a:blip r:embed="rId3"/>
          <a:stretch>
            <a:fillRect/>
          </a:stretch>
        </p:blipFill>
        <p:spPr>
          <a:xfrm>
            <a:off x="6795439" y="0"/>
            <a:ext cx="6010656" cy="7772400"/>
          </a:xfrm>
          <a:prstGeom prst="rect">
            <a:avLst/>
          </a:prstGeom>
        </p:spPr>
      </p:pic>
    </p:spTree>
    <p:extLst>
      <p:ext uri="{BB962C8B-B14F-4D97-AF65-F5344CB8AC3E}">
        <p14:creationId xmlns:p14="http://schemas.microsoft.com/office/powerpoint/2010/main" val="3486701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CB584F-29D4-40BB-9060-1287879EA02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604" y="897"/>
            <a:ext cx="6004559" cy="7770605"/>
          </a:xfrm>
          <a:prstGeom prst="rect">
            <a:avLst/>
          </a:prstGeom>
        </p:spPr>
      </p:pic>
      <p:pic>
        <p:nvPicPr>
          <p:cNvPr id="3" name="Picture 2">
            <a:extLst>
              <a:ext uri="{FF2B5EF4-FFF2-40B4-BE49-F238E27FC236}">
                <a16:creationId xmlns:a16="http://schemas.microsoft.com/office/drawing/2014/main" id="{9829C754-A05B-4AEA-B034-5952DAEF7F0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797794" y="0"/>
            <a:ext cx="6005945" cy="7772400"/>
          </a:xfrm>
          <a:prstGeom prst="rect">
            <a:avLst/>
          </a:prstGeom>
        </p:spPr>
      </p:pic>
    </p:spTree>
    <p:extLst>
      <p:ext uri="{BB962C8B-B14F-4D97-AF65-F5344CB8AC3E}">
        <p14:creationId xmlns:p14="http://schemas.microsoft.com/office/powerpoint/2010/main" val="11710647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CB584F-29D4-40BB-9060-1287879EA02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604" y="897"/>
            <a:ext cx="6004558" cy="7770605"/>
          </a:xfrm>
          <a:prstGeom prst="rect">
            <a:avLst/>
          </a:prstGeom>
        </p:spPr>
      </p:pic>
      <p:pic>
        <p:nvPicPr>
          <p:cNvPr id="3" name="Picture 2">
            <a:extLst>
              <a:ext uri="{FF2B5EF4-FFF2-40B4-BE49-F238E27FC236}">
                <a16:creationId xmlns:a16="http://schemas.microsoft.com/office/drawing/2014/main" id="{9829C754-A05B-4AEA-B034-5952DAEF7F0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797794" y="911"/>
            <a:ext cx="6005945" cy="7770577"/>
          </a:xfrm>
          <a:prstGeom prst="rect">
            <a:avLst/>
          </a:prstGeom>
        </p:spPr>
      </p:pic>
    </p:spTree>
    <p:extLst>
      <p:ext uri="{BB962C8B-B14F-4D97-AF65-F5344CB8AC3E}">
        <p14:creationId xmlns:p14="http://schemas.microsoft.com/office/powerpoint/2010/main" val="1942470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598951" y="3165922"/>
            <a:ext cx="10404009" cy="4161604"/>
          </a:xfrm>
        </p:spPr>
        <p:txBody>
          <a:bodyPr>
            <a:noAutofit/>
          </a:bodyPr>
          <a:lstStyle/>
          <a:p>
            <a:pPr marL="116715">
              <a:buSzPct val="75000"/>
            </a:pPr>
            <a:endParaRPr lang="en-US" dirty="0">
              <a:solidFill>
                <a:schemeClr val="tx1"/>
              </a:solidFill>
            </a:endParaRPr>
          </a:p>
        </p:txBody>
      </p:sp>
      <p:sp>
        <p:nvSpPr>
          <p:cNvPr id="3" name="Title 2"/>
          <p:cNvSpPr>
            <a:spLocks noGrp="1"/>
          </p:cNvSpPr>
          <p:nvPr>
            <p:ph type="title"/>
          </p:nvPr>
        </p:nvSpPr>
        <p:spPr/>
        <p:txBody>
          <a:bodyPr/>
          <a:lstStyle/>
          <a:p>
            <a:r>
              <a:rPr lang="en-US" dirty="0"/>
              <a:t>Organizational Meeting</a:t>
            </a:r>
          </a:p>
        </p:txBody>
      </p:sp>
    </p:spTree>
    <p:extLst>
      <p:ext uri="{BB962C8B-B14F-4D97-AF65-F5344CB8AC3E}">
        <p14:creationId xmlns:p14="http://schemas.microsoft.com/office/powerpoint/2010/main" val="4853824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pPr marL="742950" indent="-742950">
              <a:buClr>
                <a:schemeClr val="accent2"/>
              </a:buClr>
              <a:buSzPct val="75000"/>
              <a:buFont typeface="+mj-lt"/>
              <a:buAutoNum type="alphaUcPeriod" startAt="2"/>
            </a:pPr>
            <a:r>
              <a:rPr lang="en-US" sz="4100" dirty="0">
                <a:solidFill>
                  <a:schemeClr val="tx1"/>
                </a:solidFill>
              </a:rPr>
              <a:t>Transylvania County Comprehensive Transportation Plan (CTP) - Update </a:t>
            </a:r>
          </a:p>
        </p:txBody>
      </p:sp>
      <p:sp>
        <p:nvSpPr>
          <p:cNvPr id="3" name="Subtitle 4"/>
          <p:cNvSpPr txBox="1">
            <a:spLocks/>
          </p:cNvSpPr>
          <p:nvPr/>
        </p:nvSpPr>
        <p:spPr>
          <a:xfrm>
            <a:off x="426720" y="1813560"/>
            <a:ext cx="11845747" cy="5095240"/>
          </a:xfrm>
          <a:prstGeom prst="rect">
            <a:avLst/>
          </a:prstGeom>
        </p:spPr>
        <p:txBody>
          <a:bodyPr lIns="117564" tIns="58782" rIns="117564" bIns="58782">
            <a:normAutofit/>
          </a:bodyPr>
          <a:lstStyle>
            <a:lvl1pPr marL="319369" indent="-319369"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38736" indent="-273744"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2476" indent="-228124"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68717" indent="-228124"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4954" indent="-228124"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098704" indent="-228124"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2442" indent="-228124"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46185" indent="-228124"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19931" indent="-228124"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defTabSz="1175644">
              <a:buFont typeface="Wingdings" panose="05000000000000000000" pitchFamily="2" charset="2"/>
              <a:buChar char="q"/>
            </a:pPr>
            <a:endParaRPr lang="en-US" sz="2800" dirty="0"/>
          </a:p>
          <a:p>
            <a:pPr marL="0" indent="0" defTabSz="1175644">
              <a:buNone/>
            </a:pPr>
            <a:r>
              <a:rPr lang="en-US" sz="5100" i="1" dirty="0"/>
              <a:t>	</a:t>
            </a:r>
            <a:endParaRPr lang="en-US" sz="5100" dirty="0"/>
          </a:p>
          <a:p>
            <a:pPr defTabSz="1175644"/>
            <a:endParaRPr lang="en-US" dirty="0"/>
          </a:p>
          <a:p>
            <a:pPr defTabSz="1175644"/>
            <a:endParaRPr lang="en-US" dirty="0"/>
          </a:p>
        </p:txBody>
      </p:sp>
      <p:sp>
        <p:nvSpPr>
          <p:cNvPr id="4" name="TextBox 3"/>
          <p:cNvSpPr txBox="1"/>
          <p:nvPr/>
        </p:nvSpPr>
        <p:spPr>
          <a:xfrm>
            <a:off x="746760" y="1813560"/>
            <a:ext cx="10774680" cy="949709"/>
          </a:xfrm>
          <a:prstGeom prst="rect">
            <a:avLst/>
          </a:prstGeom>
          <a:noFill/>
        </p:spPr>
        <p:txBody>
          <a:bodyPr wrap="square" lIns="117564" tIns="58782" rIns="117564" bIns="58782" rtlCol="0">
            <a:spAutoFit/>
          </a:bodyPr>
          <a:lstStyle/>
          <a:p>
            <a:pPr marL="953978" lvl="1" indent="-367389">
              <a:buClr>
                <a:schemeClr val="accent2"/>
              </a:buClr>
              <a:buFont typeface="Wingdings" panose="05000000000000000000" pitchFamily="2" charset="2"/>
              <a:buChar char="q"/>
            </a:pPr>
            <a:endParaRPr lang="en-US" sz="2700" dirty="0"/>
          </a:p>
          <a:p>
            <a:pPr lvl="1">
              <a:buClr>
                <a:schemeClr val="accent2"/>
              </a:buClr>
            </a:pPr>
            <a:endParaRPr lang="en-US" sz="2700" dirty="0"/>
          </a:p>
        </p:txBody>
      </p:sp>
      <p:sp>
        <p:nvSpPr>
          <p:cNvPr id="6" name="Text Placeholder 2"/>
          <p:cNvSpPr txBox="1">
            <a:spLocks/>
          </p:cNvSpPr>
          <p:nvPr/>
        </p:nvSpPr>
        <p:spPr>
          <a:xfrm>
            <a:off x="857707" y="1813560"/>
            <a:ext cx="11410493" cy="5527040"/>
          </a:xfrm>
          <a:prstGeom prst="rect">
            <a:avLst/>
          </a:prstGeom>
        </p:spPr>
        <p:txBody>
          <a:bodyPr lIns="117564" tIns="58782" rIns="117564" bIns="58782">
            <a:normAutofit/>
          </a:bodyPr>
          <a:lstStyle>
            <a:lvl1pPr marL="319369" indent="-319369"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38736" indent="-273744"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2476" indent="-228124"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68717" indent="-228124"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4954" indent="-228124"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098704" indent="-228124"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2442" indent="-228124"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46185" indent="-228124"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19931" indent="-228124"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defTabSz="1175644">
              <a:buClr>
                <a:schemeClr val="accent1"/>
              </a:buClr>
              <a:buSzPct val="75000"/>
              <a:buFont typeface="Wingdings" panose="05000000000000000000" pitchFamily="2" charset="2"/>
              <a:buChar char="§"/>
            </a:pPr>
            <a:endParaRPr lang="en-US" dirty="0"/>
          </a:p>
          <a:p>
            <a:pPr defTabSz="1175644">
              <a:buClr>
                <a:schemeClr val="accent1"/>
              </a:buClr>
              <a:buSzPct val="75000"/>
              <a:buFont typeface="Wingdings" panose="05000000000000000000" pitchFamily="2" charset="2"/>
              <a:buChar char="§"/>
            </a:pPr>
            <a:endParaRPr lang="en-US" dirty="0"/>
          </a:p>
        </p:txBody>
      </p:sp>
      <p:sp>
        <p:nvSpPr>
          <p:cNvPr id="7" name="TextBox 6"/>
          <p:cNvSpPr txBox="1"/>
          <p:nvPr/>
        </p:nvSpPr>
        <p:spPr>
          <a:xfrm>
            <a:off x="320042" y="1813563"/>
            <a:ext cx="11952427" cy="1334430"/>
          </a:xfrm>
          <a:prstGeom prst="rect">
            <a:avLst/>
          </a:prstGeom>
          <a:noFill/>
        </p:spPr>
        <p:txBody>
          <a:bodyPr wrap="square" lIns="117564" tIns="58782" rIns="117564" bIns="58782" rtlCol="0">
            <a:spAutoFit/>
          </a:bodyPr>
          <a:lstStyle/>
          <a:p>
            <a:pPr marL="953978" lvl="1" indent="-367389">
              <a:buClr>
                <a:schemeClr val="accent2"/>
              </a:buClr>
              <a:buFont typeface="Wingdings" panose="05000000000000000000" pitchFamily="2" charset="2"/>
              <a:buChar char="q"/>
            </a:pPr>
            <a:endParaRPr lang="en-US" sz="2600" dirty="0"/>
          </a:p>
          <a:p>
            <a:pPr marL="953978" lvl="1" indent="-367389">
              <a:buClr>
                <a:schemeClr val="accent2"/>
              </a:buClr>
              <a:buFont typeface="Wingdings" panose="05000000000000000000" pitchFamily="2" charset="2"/>
              <a:buChar char="q"/>
            </a:pPr>
            <a:endParaRPr lang="en-US" sz="2600" dirty="0"/>
          </a:p>
          <a:p>
            <a:pPr lvl="1">
              <a:buClr>
                <a:schemeClr val="accent2"/>
              </a:buClr>
            </a:pPr>
            <a:endParaRPr lang="en-US" sz="2700" dirty="0"/>
          </a:p>
        </p:txBody>
      </p:sp>
      <p:sp>
        <p:nvSpPr>
          <p:cNvPr id="8" name="TextBox 7"/>
          <p:cNvSpPr txBox="1"/>
          <p:nvPr/>
        </p:nvSpPr>
        <p:spPr>
          <a:xfrm>
            <a:off x="533401" y="1813560"/>
            <a:ext cx="11414760" cy="5786120"/>
          </a:xfrm>
          <a:prstGeom prst="rect">
            <a:avLst/>
          </a:prstGeom>
          <a:noFill/>
        </p:spPr>
        <p:txBody>
          <a:bodyPr wrap="square" lIns="117564" tIns="58782" rIns="117564" bIns="58782" rtlCol="0">
            <a:normAutofit/>
          </a:bodyPr>
          <a:lstStyle/>
          <a:p>
            <a:pPr marL="719340" lvl="7" indent="-367389">
              <a:buClr>
                <a:schemeClr val="accent1"/>
              </a:buClr>
              <a:buSzPct val="75000"/>
              <a:buFont typeface="Wingdings" panose="05000000000000000000" pitchFamily="2" charset="2"/>
              <a:buChar char="q"/>
            </a:pPr>
            <a:endParaRPr lang="en-US" sz="2600" dirty="0"/>
          </a:p>
        </p:txBody>
      </p:sp>
      <p:sp>
        <p:nvSpPr>
          <p:cNvPr id="11" name="TextBox 10"/>
          <p:cNvSpPr txBox="1"/>
          <p:nvPr/>
        </p:nvSpPr>
        <p:spPr>
          <a:xfrm>
            <a:off x="558549" y="1851660"/>
            <a:ext cx="12054840" cy="5273040"/>
          </a:xfrm>
          <a:prstGeom prst="rect">
            <a:avLst/>
          </a:prstGeom>
          <a:noFill/>
        </p:spPr>
        <p:txBody>
          <a:bodyPr wrap="square" lIns="117564" tIns="58782" rIns="117564" bIns="58782" rtlCol="0">
            <a:normAutofit/>
          </a:bodyPr>
          <a:lstStyle/>
          <a:p>
            <a:pPr marL="440867" lvl="1" indent="-440867">
              <a:buClr>
                <a:schemeClr val="accent2"/>
              </a:buClr>
              <a:buSzPct val="75000"/>
              <a:buFont typeface="Wingdings" panose="05000000000000000000" pitchFamily="2" charset="2"/>
              <a:buChar char="q"/>
            </a:pPr>
            <a:r>
              <a:rPr lang="en-US" sz="2800" dirty="0"/>
              <a:t>Background cont…</a:t>
            </a:r>
          </a:p>
          <a:p>
            <a:pPr marL="0" lvl="1">
              <a:buClr>
                <a:schemeClr val="accent2"/>
              </a:buClr>
              <a:buSzPct val="75000"/>
            </a:pPr>
            <a:endParaRPr lang="en-US" sz="2800" dirty="0"/>
          </a:p>
          <a:p>
            <a:pPr marL="1027448" lvl="2" indent="-440867">
              <a:buClr>
                <a:schemeClr val="accent1"/>
              </a:buClr>
              <a:buSzPct val="75000"/>
              <a:buFont typeface="Wingdings" panose="05000000000000000000" pitchFamily="2" charset="2"/>
              <a:buChar char="q"/>
            </a:pPr>
            <a:r>
              <a:rPr lang="en-US" sz="2800" dirty="0"/>
              <a:t>Core Documentation</a:t>
            </a:r>
          </a:p>
          <a:p>
            <a:pPr marL="586581" lvl="2">
              <a:buClr>
                <a:schemeClr val="accent1"/>
              </a:buClr>
              <a:buSzPct val="75000"/>
            </a:pPr>
            <a:r>
              <a:rPr lang="en-US" sz="2800" dirty="0">
                <a:hlinkClick r:id="rId2"/>
              </a:rPr>
              <a:t>https://connect.ncdot.gov/projects/planning/TPB%20Documents/Example-County-CTP-Core%20Section%202021-6-7.pdf</a:t>
            </a:r>
            <a:endParaRPr lang="en-US" sz="2800" dirty="0"/>
          </a:p>
          <a:p>
            <a:pPr marL="586581" lvl="2">
              <a:buClr>
                <a:schemeClr val="accent1"/>
              </a:buClr>
              <a:buSzPct val="75000"/>
            </a:pPr>
            <a:endParaRPr lang="en-US" sz="2800" dirty="0"/>
          </a:p>
          <a:p>
            <a:pPr marL="1027448" lvl="2" indent="-440867">
              <a:buClr>
                <a:schemeClr val="accent1"/>
              </a:buClr>
              <a:buSzPct val="75000"/>
              <a:buFont typeface="Wingdings" panose="05000000000000000000" pitchFamily="2" charset="2"/>
              <a:buChar char="q"/>
            </a:pPr>
            <a:r>
              <a:rPr lang="en-US" sz="2800" dirty="0"/>
              <a:t>Appendices</a:t>
            </a:r>
          </a:p>
          <a:p>
            <a:pPr marL="586581" lvl="2">
              <a:buClr>
                <a:schemeClr val="accent1"/>
              </a:buClr>
              <a:buSzPct val="75000"/>
            </a:pPr>
            <a:r>
              <a:rPr lang="en-US" sz="2800" dirty="0">
                <a:hlinkClick r:id="rId3"/>
              </a:rPr>
              <a:t>https://connect.ncdot.gov/projects/planning/TPB%20Documents/Example-County-CTP-Appendix-2021-06-02.pdf</a:t>
            </a:r>
            <a:endParaRPr lang="en-US" sz="2800" dirty="0"/>
          </a:p>
          <a:p>
            <a:pPr marL="586581" lvl="2">
              <a:buClr>
                <a:schemeClr val="accent1"/>
              </a:buClr>
              <a:buSzPct val="75000"/>
            </a:pPr>
            <a:endParaRPr lang="en-US" sz="2800" dirty="0"/>
          </a:p>
          <a:p>
            <a:pPr marL="586581" lvl="2">
              <a:buClr>
                <a:schemeClr val="accent1"/>
              </a:buClr>
              <a:buSzPct val="75000"/>
            </a:pPr>
            <a:r>
              <a:rPr lang="en-US" sz="2800" dirty="0">
                <a:hlinkClick r:id="rId4"/>
              </a:rPr>
              <a:t>https://demo.metroquestsurvey.com/?u=jno21#!/?p=web&amp;pm=dynamic&amp;s=1&amp;popup=WTD</a:t>
            </a:r>
            <a:endParaRPr lang="en-US" sz="2800" dirty="0"/>
          </a:p>
          <a:p>
            <a:pPr marL="586581" lvl="2">
              <a:buClr>
                <a:schemeClr val="accent1"/>
              </a:buClr>
              <a:buSzPct val="75000"/>
            </a:pPr>
            <a:endParaRPr lang="en-US" sz="2800" dirty="0"/>
          </a:p>
          <a:p>
            <a:pPr marL="586581" lvl="2">
              <a:buClr>
                <a:schemeClr val="accent1"/>
              </a:buClr>
              <a:buSzPct val="75000"/>
            </a:pPr>
            <a:endParaRPr lang="en-US" sz="2800" dirty="0"/>
          </a:p>
        </p:txBody>
      </p:sp>
      <p:sp>
        <p:nvSpPr>
          <p:cNvPr id="9" name="Text Placeholder 1"/>
          <p:cNvSpPr txBox="1">
            <a:spLocks/>
          </p:cNvSpPr>
          <p:nvPr/>
        </p:nvSpPr>
        <p:spPr>
          <a:xfrm>
            <a:off x="478517" y="1899920"/>
            <a:ext cx="11764534" cy="4922520"/>
          </a:xfrm>
          <a:prstGeom prst="rect">
            <a:avLst/>
          </a:prstGeom>
        </p:spPr>
        <p:txBody>
          <a:bodyPr lIns="98764" tIns="49382" rIns="98764" bIns="49382">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endParaRPr lang="en-US" sz="2100" dirty="0"/>
          </a:p>
        </p:txBody>
      </p:sp>
    </p:spTree>
    <p:extLst>
      <p:ext uri="{BB962C8B-B14F-4D97-AF65-F5344CB8AC3E}">
        <p14:creationId xmlns:p14="http://schemas.microsoft.com/office/powerpoint/2010/main" val="16786196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a:p>
            <a:pPr marL="659911" indent="-659911">
              <a:buFont typeface="+mj-lt"/>
              <a:buAutoNum type="alphaUcPeriod"/>
            </a:pPr>
            <a:endParaRPr lang="en-US" dirty="0"/>
          </a:p>
        </p:txBody>
      </p:sp>
      <p:sp>
        <p:nvSpPr>
          <p:cNvPr id="3" name="Title 2"/>
          <p:cNvSpPr>
            <a:spLocks noGrp="1"/>
          </p:cNvSpPr>
          <p:nvPr>
            <p:ph type="title"/>
          </p:nvPr>
        </p:nvSpPr>
        <p:spPr/>
        <p:txBody>
          <a:bodyPr/>
          <a:lstStyle/>
          <a:p>
            <a:r>
              <a:rPr lang="en-US" dirty="0"/>
              <a:t>New Business</a:t>
            </a:r>
          </a:p>
        </p:txBody>
      </p:sp>
      <p:sp>
        <p:nvSpPr>
          <p:cNvPr id="4" name="TextBox 3"/>
          <p:cNvSpPr txBox="1"/>
          <p:nvPr/>
        </p:nvSpPr>
        <p:spPr>
          <a:xfrm>
            <a:off x="1280161" y="3108960"/>
            <a:ext cx="11132523" cy="4130040"/>
          </a:xfrm>
          <a:prstGeom prst="rect">
            <a:avLst/>
          </a:prstGeom>
          <a:noFill/>
        </p:spPr>
        <p:txBody>
          <a:bodyPr wrap="square" lIns="117318" tIns="58660" rIns="117318" bIns="58660" rtlCol="0">
            <a:normAutofit/>
          </a:bodyPr>
          <a:lstStyle/>
          <a:p>
            <a:pPr marL="661300" indent="-661300">
              <a:buClr>
                <a:schemeClr val="accent2"/>
              </a:buClr>
              <a:buSzPct val="75000"/>
              <a:buFont typeface="+mj-lt"/>
              <a:buAutoNum type="alphaUcPeriod"/>
            </a:pPr>
            <a:r>
              <a:rPr lang="en-US" sz="3600" dirty="0"/>
              <a:t>Director’s Report </a:t>
            </a:r>
          </a:p>
          <a:p>
            <a:pPr marL="661300" indent="-661300">
              <a:buClr>
                <a:schemeClr val="accent2"/>
              </a:buClr>
              <a:buSzPct val="75000"/>
              <a:buFont typeface="+mj-lt"/>
              <a:buAutoNum type="alphaUcPeriod"/>
            </a:pPr>
            <a:endParaRPr lang="en-US" sz="3600" dirty="0"/>
          </a:p>
        </p:txBody>
      </p:sp>
    </p:spTree>
    <p:extLst>
      <p:ext uri="{BB962C8B-B14F-4D97-AF65-F5344CB8AC3E}">
        <p14:creationId xmlns:p14="http://schemas.microsoft.com/office/powerpoint/2010/main" val="28521955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a:p>
            <a:pPr marL="659911" indent="-659911">
              <a:buFont typeface="+mj-lt"/>
              <a:buAutoNum type="alphaUcPeriod"/>
            </a:pPr>
            <a:endParaRPr lang="en-US" dirty="0"/>
          </a:p>
        </p:txBody>
      </p:sp>
      <p:sp>
        <p:nvSpPr>
          <p:cNvPr id="3" name="Title 2"/>
          <p:cNvSpPr>
            <a:spLocks noGrp="1"/>
          </p:cNvSpPr>
          <p:nvPr>
            <p:ph type="title"/>
          </p:nvPr>
        </p:nvSpPr>
        <p:spPr/>
        <p:txBody>
          <a:bodyPr/>
          <a:lstStyle/>
          <a:p>
            <a:r>
              <a:rPr lang="en-US" dirty="0"/>
              <a:t>New Business</a:t>
            </a:r>
          </a:p>
        </p:txBody>
      </p:sp>
      <p:sp>
        <p:nvSpPr>
          <p:cNvPr id="4" name="TextBox 3"/>
          <p:cNvSpPr txBox="1"/>
          <p:nvPr/>
        </p:nvSpPr>
        <p:spPr>
          <a:xfrm>
            <a:off x="1280161" y="3108960"/>
            <a:ext cx="11132523" cy="4130040"/>
          </a:xfrm>
          <a:prstGeom prst="rect">
            <a:avLst/>
          </a:prstGeom>
          <a:noFill/>
        </p:spPr>
        <p:txBody>
          <a:bodyPr wrap="square" lIns="117318" tIns="58660" rIns="117318" bIns="58660" rtlCol="0">
            <a:normAutofit/>
          </a:bodyPr>
          <a:lstStyle/>
          <a:p>
            <a:pPr marL="661300" indent="-661300">
              <a:buClr>
                <a:schemeClr val="accent2"/>
              </a:buClr>
              <a:buSzPct val="75000"/>
              <a:buFont typeface="+mj-lt"/>
              <a:buAutoNum type="alphaUcPeriod"/>
            </a:pPr>
            <a:r>
              <a:rPr lang="en-US" sz="3600" dirty="0">
                <a:solidFill>
                  <a:schemeClr val="accent2"/>
                </a:solidFill>
              </a:rPr>
              <a:t>Director’s Report </a:t>
            </a:r>
          </a:p>
          <a:p>
            <a:pPr marL="661300" indent="-661300">
              <a:buClr>
                <a:schemeClr val="accent2"/>
              </a:buClr>
              <a:buSzPct val="75000"/>
              <a:buFont typeface="+mj-lt"/>
              <a:buAutoNum type="alphaUcPeriod"/>
            </a:pPr>
            <a:endParaRPr lang="en-US" sz="3600" dirty="0"/>
          </a:p>
        </p:txBody>
      </p:sp>
    </p:spTree>
    <p:extLst>
      <p:ext uri="{BB962C8B-B14F-4D97-AF65-F5344CB8AC3E}">
        <p14:creationId xmlns:p14="http://schemas.microsoft.com/office/powerpoint/2010/main" val="10125267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marL="742950" indent="-742950">
              <a:buClr>
                <a:schemeClr val="accent2"/>
              </a:buClr>
              <a:buSzPct val="75000"/>
              <a:buFont typeface="+mj-lt"/>
              <a:buAutoNum type="alphaUcPeriod"/>
            </a:pPr>
            <a:r>
              <a:rPr lang="en-US" sz="4100" dirty="0">
                <a:solidFill>
                  <a:schemeClr val="tx1"/>
                </a:solidFill>
              </a:rPr>
              <a:t>Director’s Report</a:t>
            </a:r>
          </a:p>
        </p:txBody>
      </p:sp>
      <p:sp>
        <p:nvSpPr>
          <p:cNvPr id="3" name="Subtitle 4"/>
          <p:cNvSpPr txBox="1">
            <a:spLocks/>
          </p:cNvSpPr>
          <p:nvPr/>
        </p:nvSpPr>
        <p:spPr>
          <a:xfrm>
            <a:off x="426720" y="1813560"/>
            <a:ext cx="11845747" cy="5095240"/>
          </a:xfrm>
          <a:prstGeom prst="rect">
            <a:avLst/>
          </a:prstGeom>
        </p:spPr>
        <p:txBody>
          <a:bodyPr lIns="117564" tIns="58782" rIns="117564" bIns="58782">
            <a:normAutofit/>
          </a:bodyPr>
          <a:lstStyle>
            <a:lvl1pPr marL="319369" indent="-319369"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38736" indent="-273744"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2476" indent="-228124"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68717" indent="-228124"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4954" indent="-228124"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098704" indent="-228124"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2442" indent="-228124"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46185" indent="-228124"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19931" indent="-228124"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defTabSz="1175644">
              <a:buFont typeface="Wingdings" panose="05000000000000000000" pitchFamily="2" charset="2"/>
              <a:buChar char="q"/>
            </a:pPr>
            <a:endParaRPr lang="en-US" sz="2800" dirty="0"/>
          </a:p>
          <a:p>
            <a:pPr marL="0" indent="0" defTabSz="1175644">
              <a:buNone/>
            </a:pPr>
            <a:r>
              <a:rPr lang="en-US" sz="5100" i="1" dirty="0"/>
              <a:t>	</a:t>
            </a:r>
            <a:endParaRPr lang="en-US" sz="5100" dirty="0"/>
          </a:p>
          <a:p>
            <a:pPr defTabSz="1175644"/>
            <a:endParaRPr lang="en-US" dirty="0"/>
          </a:p>
          <a:p>
            <a:pPr defTabSz="1175644"/>
            <a:endParaRPr lang="en-US" dirty="0"/>
          </a:p>
        </p:txBody>
      </p:sp>
      <p:sp>
        <p:nvSpPr>
          <p:cNvPr id="4" name="TextBox 3"/>
          <p:cNvSpPr txBox="1"/>
          <p:nvPr/>
        </p:nvSpPr>
        <p:spPr>
          <a:xfrm>
            <a:off x="746760" y="1813560"/>
            <a:ext cx="10774680" cy="949709"/>
          </a:xfrm>
          <a:prstGeom prst="rect">
            <a:avLst/>
          </a:prstGeom>
          <a:noFill/>
        </p:spPr>
        <p:txBody>
          <a:bodyPr wrap="square" lIns="117564" tIns="58782" rIns="117564" bIns="58782" rtlCol="0">
            <a:spAutoFit/>
          </a:bodyPr>
          <a:lstStyle/>
          <a:p>
            <a:pPr marL="953978" lvl="1" indent="-367389">
              <a:buClr>
                <a:schemeClr val="accent2"/>
              </a:buClr>
              <a:buFont typeface="Wingdings" panose="05000000000000000000" pitchFamily="2" charset="2"/>
              <a:buChar char="q"/>
            </a:pPr>
            <a:endParaRPr lang="en-US" sz="2700" dirty="0"/>
          </a:p>
          <a:p>
            <a:pPr lvl="1">
              <a:buClr>
                <a:schemeClr val="accent2"/>
              </a:buClr>
            </a:pPr>
            <a:endParaRPr lang="en-US" sz="2700" dirty="0"/>
          </a:p>
        </p:txBody>
      </p:sp>
      <p:sp>
        <p:nvSpPr>
          <p:cNvPr id="6" name="Text Placeholder 2"/>
          <p:cNvSpPr txBox="1">
            <a:spLocks/>
          </p:cNvSpPr>
          <p:nvPr/>
        </p:nvSpPr>
        <p:spPr>
          <a:xfrm>
            <a:off x="857707" y="1813560"/>
            <a:ext cx="11410493" cy="5527040"/>
          </a:xfrm>
          <a:prstGeom prst="rect">
            <a:avLst/>
          </a:prstGeom>
        </p:spPr>
        <p:txBody>
          <a:bodyPr lIns="117564" tIns="58782" rIns="117564" bIns="58782">
            <a:normAutofit/>
          </a:bodyPr>
          <a:lstStyle>
            <a:lvl1pPr marL="319369" indent="-319369"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38736" indent="-273744"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2476" indent="-228124"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68717" indent="-228124"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4954" indent="-228124"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098704" indent="-228124"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2442" indent="-228124"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46185" indent="-228124"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19931" indent="-228124"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defTabSz="1175644">
              <a:buClr>
                <a:schemeClr val="accent1"/>
              </a:buClr>
              <a:buSzPct val="75000"/>
              <a:buFont typeface="Wingdings" panose="05000000000000000000" pitchFamily="2" charset="2"/>
              <a:buChar char="§"/>
            </a:pPr>
            <a:endParaRPr lang="en-US" dirty="0"/>
          </a:p>
          <a:p>
            <a:pPr defTabSz="1175644">
              <a:buClr>
                <a:schemeClr val="accent1"/>
              </a:buClr>
              <a:buSzPct val="75000"/>
              <a:buFont typeface="Wingdings" panose="05000000000000000000" pitchFamily="2" charset="2"/>
              <a:buChar char="§"/>
            </a:pPr>
            <a:endParaRPr lang="en-US" dirty="0"/>
          </a:p>
        </p:txBody>
      </p:sp>
      <p:sp>
        <p:nvSpPr>
          <p:cNvPr id="7" name="TextBox 6"/>
          <p:cNvSpPr txBox="1"/>
          <p:nvPr/>
        </p:nvSpPr>
        <p:spPr>
          <a:xfrm>
            <a:off x="320042" y="1813563"/>
            <a:ext cx="11952427" cy="1334430"/>
          </a:xfrm>
          <a:prstGeom prst="rect">
            <a:avLst/>
          </a:prstGeom>
          <a:noFill/>
        </p:spPr>
        <p:txBody>
          <a:bodyPr wrap="square" lIns="117564" tIns="58782" rIns="117564" bIns="58782" rtlCol="0">
            <a:spAutoFit/>
          </a:bodyPr>
          <a:lstStyle/>
          <a:p>
            <a:pPr marL="953978" lvl="1" indent="-367389">
              <a:buClr>
                <a:schemeClr val="accent2"/>
              </a:buClr>
              <a:buFont typeface="Wingdings" panose="05000000000000000000" pitchFamily="2" charset="2"/>
              <a:buChar char="q"/>
            </a:pPr>
            <a:endParaRPr lang="en-US" sz="2600" dirty="0"/>
          </a:p>
          <a:p>
            <a:pPr marL="953978" lvl="1" indent="-367389">
              <a:buClr>
                <a:schemeClr val="accent2"/>
              </a:buClr>
              <a:buFont typeface="Wingdings" panose="05000000000000000000" pitchFamily="2" charset="2"/>
              <a:buChar char="q"/>
            </a:pPr>
            <a:endParaRPr lang="en-US" sz="2600" dirty="0"/>
          </a:p>
          <a:p>
            <a:pPr lvl="1">
              <a:buClr>
                <a:schemeClr val="accent2"/>
              </a:buClr>
            </a:pPr>
            <a:endParaRPr lang="en-US" sz="2700" dirty="0"/>
          </a:p>
        </p:txBody>
      </p:sp>
      <p:sp>
        <p:nvSpPr>
          <p:cNvPr id="8" name="TextBox 7"/>
          <p:cNvSpPr txBox="1"/>
          <p:nvPr/>
        </p:nvSpPr>
        <p:spPr>
          <a:xfrm>
            <a:off x="533401" y="1813560"/>
            <a:ext cx="11414760" cy="5786120"/>
          </a:xfrm>
          <a:prstGeom prst="rect">
            <a:avLst/>
          </a:prstGeom>
          <a:noFill/>
        </p:spPr>
        <p:txBody>
          <a:bodyPr wrap="square" lIns="117564" tIns="58782" rIns="117564" bIns="58782" rtlCol="0">
            <a:normAutofit/>
          </a:bodyPr>
          <a:lstStyle/>
          <a:p>
            <a:pPr marL="719340" lvl="7" indent="-367389">
              <a:buClr>
                <a:schemeClr val="accent1"/>
              </a:buClr>
              <a:buSzPct val="75000"/>
              <a:buFont typeface="Wingdings" panose="05000000000000000000" pitchFamily="2" charset="2"/>
              <a:buChar char="q"/>
            </a:pPr>
            <a:endParaRPr lang="en-US" sz="2600" dirty="0"/>
          </a:p>
        </p:txBody>
      </p:sp>
      <p:sp>
        <p:nvSpPr>
          <p:cNvPr id="11" name="TextBox 10"/>
          <p:cNvSpPr txBox="1"/>
          <p:nvPr/>
        </p:nvSpPr>
        <p:spPr>
          <a:xfrm>
            <a:off x="558549" y="1851660"/>
            <a:ext cx="12054840" cy="5273040"/>
          </a:xfrm>
          <a:prstGeom prst="rect">
            <a:avLst/>
          </a:prstGeom>
          <a:noFill/>
        </p:spPr>
        <p:txBody>
          <a:bodyPr wrap="square" lIns="117564" tIns="58782" rIns="117564" bIns="58782" rtlCol="0">
            <a:normAutofit/>
          </a:bodyPr>
          <a:lstStyle/>
          <a:p>
            <a:pPr marL="440867" lvl="1" indent="-440867">
              <a:buClr>
                <a:schemeClr val="accent2"/>
              </a:buClr>
              <a:buSzPct val="75000"/>
              <a:buFont typeface="Wingdings" panose="05000000000000000000" pitchFamily="2" charset="2"/>
              <a:buChar char="q"/>
            </a:pPr>
            <a:r>
              <a:rPr lang="en-US" sz="2800" dirty="0"/>
              <a:t>Next Meeting</a:t>
            </a:r>
          </a:p>
          <a:p>
            <a:pPr marL="1027448" lvl="2" indent="-440867">
              <a:buClr>
                <a:schemeClr val="accent1"/>
              </a:buClr>
              <a:buSzPct val="75000"/>
              <a:buFont typeface="Wingdings" panose="05000000000000000000" pitchFamily="2" charset="2"/>
              <a:buChar char="q"/>
            </a:pPr>
            <a:r>
              <a:rPr lang="en-US" sz="2800" dirty="0"/>
              <a:t>Tuesday, October 12</a:t>
            </a:r>
            <a:r>
              <a:rPr lang="en-US" sz="2800" baseline="30000" dirty="0"/>
              <a:t>th</a:t>
            </a:r>
            <a:r>
              <a:rPr lang="en-US" sz="2800" dirty="0"/>
              <a:t>, 2021 at 7:00 PM</a:t>
            </a:r>
          </a:p>
          <a:p>
            <a:pPr marL="586581" lvl="2">
              <a:buClr>
                <a:schemeClr val="accent1"/>
              </a:buClr>
              <a:buSzPct val="75000"/>
            </a:pPr>
            <a:endParaRPr lang="en-US" sz="2800" dirty="0"/>
          </a:p>
        </p:txBody>
      </p:sp>
      <p:sp>
        <p:nvSpPr>
          <p:cNvPr id="9" name="Text Placeholder 1"/>
          <p:cNvSpPr txBox="1">
            <a:spLocks/>
          </p:cNvSpPr>
          <p:nvPr/>
        </p:nvSpPr>
        <p:spPr>
          <a:xfrm>
            <a:off x="478517" y="1899920"/>
            <a:ext cx="11764534" cy="4922520"/>
          </a:xfrm>
          <a:prstGeom prst="rect">
            <a:avLst/>
          </a:prstGeom>
        </p:spPr>
        <p:txBody>
          <a:bodyPr lIns="98764" tIns="49382" rIns="98764" bIns="49382">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endParaRPr lang="en-US" sz="2100" dirty="0"/>
          </a:p>
        </p:txBody>
      </p:sp>
    </p:spTree>
    <p:extLst>
      <p:ext uri="{BB962C8B-B14F-4D97-AF65-F5344CB8AC3E}">
        <p14:creationId xmlns:p14="http://schemas.microsoft.com/office/powerpoint/2010/main" val="14656468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p:txBody>
      </p:sp>
      <p:sp>
        <p:nvSpPr>
          <p:cNvPr id="3" name="Title 2"/>
          <p:cNvSpPr>
            <a:spLocks noGrp="1"/>
          </p:cNvSpPr>
          <p:nvPr>
            <p:ph type="title"/>
          </p:nvPr>
        </p:nvSpPr>
        <p:spPr/>
        <p:txBody>
          <a:bodyPr/>
          <a:lstStyle/>
          <a:p>
            <a:r>
              <a:rPr lang="en-US" dirty="0"/>
              <a:t>Public Comment</a:t>
            </a:r>
          </a:p>
        </p:txBody>
      </p:sp>
    </p:spTree>
    <p:extLst>
      <p:ext uri="{BB962C8B-B14F-4D97-AF65-F5344CB8AC3E}">
        <p14:creationId xmlns:p14="http://schemas.microsoft.com/office/powerpoint/2010/main" val="23509788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p:txBody>
      </p:sp>
      <p:sp>
        <p:nvSpPr>
          <p:cNvPr id="3" name="Title 2"/>
          <p:cNvSpPr>
            <a:spLocks noGrp="1"/>
          </p:cNvSpPr>
          <p:nvPr>
            <p:ph type="title"/>
          </p:nvPr>
        </p:nvSpPr>
        <p:spPr/>
        <p:txBody>
          <a:bodyPr/>
          <a:lstStyle/>
          <a:p>
            <a:r>
              <a:rPr lang="en-US" dirty="0"/>
              <a:t>Committee Members’ Comments</a:t>
            </a:r>
          </a:p>
        </p:txBody>
      </p:sp>
    </p:spTree>
    <p:extLst>
      <p:ext uri="{BB962C8B-B14F-4D97-AF65-F5344CB8AC3E}">
        <p14:creationId xmlns:p14="http://schemas.microsoft.com/office/powerpoint/2010/main" val="23779255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a:solidFill>
                  <a:schemeClr val="tx1"/>
                </a:solidFill>
              </a:rPr>
              <a:t>Thank you for attending!</a:t>
            </a:r>
          </a:p>
        </p:txBody>
      </p:sp>
      <p:sp>
        <p:nvSpPr>
          <p:cNvPr id="3" name="Title 2"/>
          <p:cNvSpPr>
            <a:spLocks noGrp="1"/>
          </p:cNvSpPr>
          <p:nvPr>
            <p:ph type="title"/>
          </p:nvPr>
        </p:nvSpPr>
        <p:spPr/>
        <p:txBody>
          <a:bodyPr/>
          <a:lstStyle/>
          <a:p>
            <a:r>
              <a:rPr lang="en-US" dirty="0"/>
              <a:t>Adjournment</a:t>
            </a:r>
          </a:p>
        </p:txBody>
      </p:sp>
    </p:spTree>
    <p:extLst>
      <p:ext uri="{BB962C8B-B14F-4D97-AF65-F5344CB8AC3E}">
        <p14:creationId xmlns:p14="http://schemas.microsoft.com/office/powerpoint/2010/main" val="41298159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802460" indent="-802460">
              <a:buClr>
                <a:schemeClr val="accent2"/>
              </a:buClr>
              <a:buSzPct val="75000"/>
              <a:buFont typeface="+mj-lt"/>
              <a:buAutoNum type="alphaUcPeriod"/>
            </a:pPr>
            <a:r>
              <a:rPr lang="en-US" sz="3500" dirty="0">
                <a:solidFill>
                  <a:schemeClr val="tx1"/>
                </a:solidFill>
              </a:rPr>
              <a:t>Nomination and Election of a Chairperson  </a:t>
            </a:r>
          </a:p>
        </p:txBody>
      </p:sp>
      <p:sp>
        <p:nvSpPr>
          <p:cNvPr id="4" name="Text Placeholder 1"/>
          <p:cNvSpPr txBox="1">
            <a:spLocks/>
          </p:cNvSpPr>
          <p:nvPr/>
        </p:nvSpPr>
        <p:spPr>
          <a:xfrm>
            <a:off x="716942" y="1813560"/>
            <a:ext cx="11444410" cy="5699759"/>
          </a:xfrm>
          <a:prstGeom prst="rect">
            <a:avLst/>
          </a:prstGeom>
        </p:spPr>
        <p:txBody>
          <a:bodyPr lIns="98764" tIns="49382" rIns="98764" bIns="49382">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buSzPct val="70000"/>
              <a:buFont typeface="Wingdings" panose="05000000000000000000" pitchFamily="2" charset="2"/>
              <a:buChar char="q"/>
            </a:pPr>
            <a:endParaRPr lang="en-US" sz="2800" dirty="0"/>
          </a:p>
          <a:p>
            <a:pPr>
              <a:buSzPct val="70000"/>
              <a:buFont typeface="Wingdings" panose="05000000000000000000" pitchFamily="2" charset="2"/>
              <a:buChar char="q"/>
            </a:pPr>
            <a:r>
              <a:rPr lang="en-US" sz="2800" dirty="0"/>
              <a:t>Recommendations</a:t>
            </a:r>
          </a:p>
          <a:p>
            <a:pPr lvl="1">
              <a:buFont typeface="Wingdings" panose="05000000000000000000" pitchFamily="2" charset="2"/>
              <a:buChar char="q"/>
            </a:pPr>
            <a:r>
              <a:rPr lang="en-US" sz="2800" dirty="0"/>
              <a:t>Staff recommends the Committee hold nominations for a Chair to serve a term of one (1) year and vote to elect the nominee to the position.</a:t>
            </a:r>
          </a:p>
          <a:p>
            <a:pPr lvl="1">
              <a:buFont typeface="Wingdings" panose="05000000000000000000" pitchFamily="2" charset="2"/>
              <a:buChar char="q"/>
            </a:pPr>
            <a:endParaRPr lang="en-US" sz="2100" dirty="0"/>
          </a:p>
        </p:txBody>
      </p:sp>
    </p:spTree>
    <p:extLst>
      <p:ext uri="{BB962C8B-B14F-4D97-AF65-F5344CB8AC3E}">
        <p14:creationId xmlns:p14="http://schemas.microsoft.com/office/powerpoint/2010/main" val="26693610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802460" indent="-802460">
              <a:buClr>
                <a:schemeClr val="accent2"/>
              </a:buClr>
              <a:buSzPct val="75000"/>
              <a:buFont typeface="+mj-lt"/>
              <a:buAutoNum type="alphaUcPeriod" startAt="2"/>
            </a:pPr>
            <a:r>
              <a:rPr lang="en-US" sz="3500" dirty="0">
                <a:solidFill>
                  <a:schemeClr val="tx1"/>
                </a:solidFill>
              </a:rPr>
              <a:t>Nomination and Election of a Vice-Chairperson  </a:t>
            </a:r>
          </a:p>
        </p:txBody>
      </p:sp>
      <p:sp>
        <p:nvSpPr>
          <p:cNvPr id="4" name="Text Placeholder 1"/>
          <p:cNvSpPr txBox="1">
            <a:spLocks/>
          </p:cNvSpPr>
          <p:nvPr/>
        </p:nvSpPr>
        <p:spPr>
          <a:xfrm>
            <a:off x="716942" y="1813560"/>
            <a:ext cx="11444410" cy="5699759"/>
          </a:xfrm>
          <a:prstGeom prst="rect">
            <a:avLst/>
          </a:prstGeom>
        </p:spPr>
        <p:txBody>
          <a:bodyPr lIns="98764" tIns="49382" rIns="98764" bIns="49382">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buSzPct val="70000"/>
              <a:buFont typeface="Wingdings" panose="05000000000000000000" pitchFamily="2" charset="2"/>
              <a:buChar char="q"/>
            </a:pPr>
            <a:endParaRPr lang="en-US" sz="2800" dirty="0"/>
          </a:p>
          <a:p>
            <a:pPr>
              <a:buSzPct val="70000"/>
              <a:buFont typeface="Wingdings" panose="05000000000000000000" pitchFamily="2" charset="2"/>
              <a:buChar char="q"/>
            </a:pPr>
            <a:r>
              <a:rPr lang="en-US" sz="2800" dirty="0"/>
              <a:t>Recommendations</a:t>
            </a:r>
          </a:p>
          <a:p>
            <a:pPr lvl="1">
              <a:buFont typeface="Wingdings" panose="05000000000000000000" pitchFamily="2" charset="2"/>
              <a:buChar char="q"/>
            </a:pPr>
            <a:r>
              <a:rPr lang="en-US" sz="2800" dirty="0"/>
              <a:t>Staff recommends the Committee hold nominations for a Vice-Chair to serve a term of one (1) year and vote to elect the nominee to the position.</a:t>
            </a:r>
          </a:p>
          <a:p>
            <a:pPr lvl="1">
              <a:buFont typeface="Wingdings" panose="05000000000000000000" pitchFamily="2" charset="2"/>
              <a:buChar char="q"/>
            </a:pPr>
            <a:endParaRPr lang="en-US" sz="2100" dirty="0"/>
          </a:p>
        </p:txBody>
      </p:sp>
    </p:spTree>
    <p:extLst>
      <p:ext uri="{BB962C8B-B14F-4D97-AF65-F5344CB8AC3E}">
        <p14:creationId xmlns:p14="http://schemas.microsoft.com/office/powerpoint/2010/main" val="88188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598951" y="3165922"/>
            <a:ext cx="10404009" cy="4161604"/>
          </a:xfrm>
        </p:spPr>
        <p:txBody>
          <a:bodyPr>
            <a:noAutofit/>
          </a:bodyPr>
          <a:lstStyle/>
          <a:p>
            <a:pPr marL="116715">
              <a:buSzPct val="75000"/>
            </a:pPr>
            <a:endParaRPr lang="en-US" dirty="0">
              <a:solidFill>
                <a:schemeClr val="tx1"/>
              </a:solidFill>
            </a:endParaRPr>
          </a:p>
        </p:txBody>
      </p:sp>
      <p:sp>
        <p:nvSpPr>
          <p:cNvPr id="3" name="Title 2"/>
          <p:cNvSpPr>
            <a:spLocks noGrp="1"/>
          </p:cNvSpPr>
          <p:nvPr>
            <p:ph type="title"/>
          </p:nvPr>
        </p:nvSpPr>
        <p:spPr/>
        <p:txBody>
          <a:bodyPr/>
          <a:lstStyle/>
          <a:p>
            <a:r>
              <a:rPr lang="en-US" dirty="0"/>
              <a:t>Agenda Modifications</a:t>
            </a:r>
          </a:p>
        </p:txBody>
      </p:sp>
    </p:spTree>
    <p:extLst>
      <p:ext uri="{BB962C8B-B14F-4D97-AF65-F5344CB8AC3E}">
        <p14:creationId xmlns:p14="http://schemas.microsoft.com/office/powerpoint/2010/main" val="229175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8456" y="532241"/>
            <a:ext cx="11308080" cy="913685"/>
          </a:xfrm>
        </p:spPr>
        <p:txBody>
          <a:bodyPr>
            <a:normAutofit fontScale="90000"/>
          </a:bodyPr>
          <a:lstStyle/>
          <a:p>
            <a:r>
              <a:rPr lang="en-US" dirty="0">
                <a:solidFill>
                  <a:schemeClr val="tx1"/>
                </a:solidFill>
              </a:rPr>
              <a:t>	Consent Agenda</a:t>
            </a:r>
          </a:p>
        </p:txBody>
      </p:sp>
      <p:sp>
        <p:nvSpPr>
          <p:cNvPr id="6" name="Text Placeholder 5"/>
          <p:cNvSpPr>
            <a:spLocks noGrp="1"/>
          </p:cNvSpPr>
          <p:nvPr>
            <p:ph type="body" idx="2"/>
          </p:nvPr>
        </p:nvSpPr>
        <p:spPr>
          <a:xfrm rot="16200000">
            <a:off x="9409961" y="-1043700"/>
            <a:ext cx="1056407" cy="4033554"/>
          </a:xfrm>
        </p:spPr>
        <p:txBody>
          <a:bodyPr vert="vert" wrap="square" lIns="175976" tIns="192074" rIns="175976" bIns="192074" anchor="ctr" anchorCtr="1">
            <a:noAutofit/>
          </a:bodyPr>
          <a:lstStyle/>
          <a:p>
            <a:pPr algn="ctr"/>
            <a:r>
              <a:rPr lang="en-US" dirty="0"/>
              <a:t>All items under the Consent Agenda are recommended for approval. </a:t>
            </a:r>
          </a:p>
        </p:txBody>
      </p:sp>
      <p:sp>
        <p:nvSpPr>
          <p:cNvPr id="2" name="Text Placeholder 1"/>
          <p:cNvSpPr>
            <a:spLocks noGrp="1"/>
          </p:cNvSpPr>
          <p:nvPr>
            <p:ph sz="quarter" idx="1"/>
          </p:nvPr>
        </p:nvSpPr>
        <p:spPr>
          <a:xfrm>
            <a:off x="398497" y="1885429"/>
            <a:ext cx="12164688" cy="5442097"/>
          </a:xfrm>
        </p:spPr>
        <p:txBody>
          <a:bodyPr>
            <a:normAutofit/>
          </a:bodyPr>
          <a:lstStyle/>
          <a:p>
            <a:pPr marL="539487" lvl="4" indent="-540222" defTabSz="1018752">
              <a:buClr>
                <a:schemeClr val="accent2"/>
              </a:buClr>
              <a:buSzPct val="70000"/>
              <a:buFont typeface="+mj-lt"/>
              <a:buAutoNum type="alphaUcPeriod"/>
            </a:pPr>
            <a:r>
              <a:rPr lang="en-US" sz="2800" dirty="0"/>
              <a:t>Minutes</a:t>
            </a:r>
          </a:p>
          <a:p>
            <a:pPr marL="827006" lvl="5" indent="-540222" defTabSz="1018752">
              <a:buClr>
                <a:schemeClr val="accent2"/>
              </a:buClr>
              <a:buSzPct val="70000"/>
              <a:buFont typeface="Wingdings" panose="05000000000000000000" pitchFamily="2" charset="2"/>
              <a:buChar char="§"/>
            </a:pPr>
            <a:r>
              <a:rPr lang="en-US" sz="2400" dirty="0"/>
              <a:t>April 13</a:t>
            </a:r>
            <a:r>
              <a:rPr lang="en-US" sz="2400" baseline="30000" dirty="0"/>
              <a:t>th</a:t>
            </a:r>
            <a:r>
              <a:rPr lang="en-US" sz="2400" dirty="0"/>
              <a:t>,  2020</a:t>
            </a:r>
            <a:br>
              <a:rPr lang="en-US" sz="2311" dirty="0"/>
            </a:br>
            <a:endParaRPr lang="en-US" sz="2311" dirty="0"/>
          </a:p>
          <a:p>
            <a:pPr marL="1530902" lvl="7" indent="-540222" defTabSz="1018752">
              <a:buSzPct val="70000"/>
              <a:buFont typeface="Wingdings" panose="05000000000000000000" pitchFamily="2" charset="2"/>
              <a:buChar char="§"/>
            </a:pPr>
            <a:endParaRPr lang="en-US" sz="2311" dirty="0"/>
          </a:p>
          <a:p>
            <a:pPr marL="1530902" lvl="7" indent="-540222" defTabSz="1018752">
              <a:buSzPct val="70000"/>
              <a:buFont typeface="Wingdings" panose="05000000000000000000" pitchFamily="2" charset="2"/>
              <a:buChar char="§"/>
            </a:pPr>
            <a:endParaRPr lang="en-US" sz="2311" dirty="0"/>
          </a:p>
          <a:p>
            <a:pPr marL="0" lvl="4" indent="0" defTabSz="1018752">
              <a:buClr>
                <a:schemeClr val="accent2"/>
              </a:buClr>
              <a:buSzPct val="70000"/>
              <a:buNone/>
            </a:pPr>
            <a:endParaRPr lang="en-US" sz="2521" dirty="0"/>
          </a:p>
          <a:p>
            <a:pPr marL="286784" lvl="5" indent="0" defTabSz="1018752">
              <a:buClr>
                <a:schemeClr val="accent2"/>
              </a:buClr>
              <a:buSzPct val="70000"/>
              <a:buNone/>
            </a:pPr>
            <a:endParaRPr lang="en-US" sz="2311" dirty="0"/>
          </a:p>
          <a:p>
            <a:pPr marL="0" lvl="4" indent="0" defTabSz="1018752">
              <a:buClr>
                <a:schemeClr val="accent2"/>
              </a:buClr>
              <a:buSzPct val="70000"/>
              <a:buNone/>
            </a:pPr>
            <a:endParaRPr lang="en-US" sz="2731" dirty="0"/>
          </a:p>
          <a:p>
            <a:pPr marL="0" lvl="4" indent="0" defTabSz="1018752">
              <a:buClr>
                <a:schemeClr val="accent2"/>
              </a:buClr>
              <a:buSzPct val="70000"/>
              <a:buNone/>
            </a:pPr>
            <a:endParaRPr lang="en-US" sz="2731" dirty="0"/>
          </a:p>
          <a:p>
            <a:pPr marL="539487" lvl="4" indent="-540222" defTabSz="1018752">
              <a:buClr>
                <a:schemeClr val="accent2"/>
              </a:buClr>
              <a:buSzPct val="70000"/>
              <a:buFont typeface="+mj-lt"/>
              <a:buAutoNum type="alphaUcPeriod"/>
            </a:pPr>
            <a:endParaRPr lang="en-US" sz="2731" dirty="0"/>
          </a:p>
          <a:p>
            <a:pPr marL="287507" lvl="6" indent="0" defTabSz="1018752">
              <a:buSzPct val="70000"/>
              <a:buNone/>
            </a:pPr>
            <a:endParaRPr lang="en-US" sz="2521" dirty="0"/>
          </a:p>
          <a:p>
            <a:pPr marL="898703" lvl="6" indent="-596912" defTabSz="1018752">
              <a:buClr>
                <a:schemeClr val="accent1"/>
              </a:buClr>
              <a:buSzPct val="70000"/>
              <a:buFont typeface="Wingdings" panose="05000000000000000000" pitchFamily="2" charset="2"/>
              <a:buChar char="§"/>
            </a:pPr>
            <a:endParaRPr lang="en-US" sz="2101" dirty="0"/>
          </a:p>
          <a:p>
            <a:pPr marL="887766" lvl="5" indent="-600246" defTabSz="1018752">
              <a:buClr>
                <a:schemeClr val="accent2"/>
              </a:buClr>
              <a:buSzPct val="70000"/>
              <a:buFont typeface="Wingdings" panose="05000000000000000000" pitchFamily="2" charset="2"/>
              <a:buChar char="q"/>
            </a:pPr>
            <a:endParaRPr lang="en-US" sz="2521" dirty="0"/>
          </a:p>
          <a:p>
            <a:pPr marL="287520" lvl="5" indent="0" defTabSz="1018752">
              <a:buClr>
                <a:schemeClr val="accent2"/>
              </a:buClr>
              <a:buSzPct val="70000"/>
              <a:buNone/>
            </a:pPr>
            <a:endParaRPr lang="en-US" sz="2731" dirty="0"/>
          </a:p>
          <a:p>
            <a:pPr marL="540222" lvl="4" indent="-540222" defTabSz="1018752">
              <a:buClr>
                <a:schemeClr val="accent2"/>
              </a:buClr>
              <a:buSzPct val="70000"/>
              <a:buFont typeface="+mj-lt"/>
              <a:buAutoNum type="alphaUcPeriod"/>
            </a:pPr>
            <a:endParaRPr lang="en-US" sz="2731" dirty="0"/>
          </a:p>
          <a:p>
            <a:pPr marL="1023754" lvl="6" indent="-303458" defTabSz="1018752">
              <a:buClr>
                <a:schemeClr val="accent1"/>
              </a:buClr>
              <a:buSzPct val="75000"/>
              <a:buFont typeface="Wingdings" panose="05000000000000000000" pitchFamily="2" charset="2"/>
              <a:buChar char="§"/>
            </a:pPr>
            <a:endParaRPr lang="en-US" sz="2731" dirty="0"/>
          </a:p>
          <a:p>
            <a:pPr marL="1018752" lvl="5" indent="-298456" defTabSz="1018752">
              <a:buSzPct val="75000"/>
              <a:buFont typeface="Wingdings" panose="05000000000000000000" pitchFamily="2" charset="2"/>
              <a:buChar char="§"/>
            </a:pPr>
            <a:endParaRPr lang="en-US" sz="2731" dirty="0"/>
          </a:p>
          <a:p>
            <a:pPr marL="0" lvl="4" indent="0" defTabSz="1018752">
              <a:buClr>
                <a:schemeClr val="accent2"/>
              </a:buClr>
              <a:buSzPct val="70000"/>
              <a:buNone/>
            </a:pPr>
            <a:endParaRPr lang="en-US" sz="2731" dirty="0"/>
          </a:p>
          <a:p>
            <a:pPr marL="1018752" lvl="6" indent="-300123" defTabSz="1018752">
              <a:buClr>
                <a:schemeClr val="accent1"/>
              </a:buClr>
              <a:buSzPct val="75000"/>
              <a:buFont typeface="Wingdings" panose="05000000000000000000" pitchFamily="2" charset="2"/>
              <a:buChar char="§"/>
            </a:pPr>
            <a:endParaRPr lang="en-US" sz="2731" dirty="0"/>
          </a:p>
          <a:p>
            <a:pPr marL="827729" lvl="6" indent="-540222" defTabSz="1018752">
              <a:buClr>
                <a:schemeClr val="accent1"/>
              </a:buClr>
              <a:buSzPct val="75000"/>
              <a:buFont typeface="Wingdings" panose="05000000000000000000" pitchFamily="2" charset="2"/>
              <a:buChar char="§"/>
            </a:pPr>
            <a:endParaRPr lang="en-US" sz="2941" dirty="0"/>
          </a:p>
          <a:p>
            <a:pPr marL="1015417" lvl="6" indent="-53355" defTabSz="1018752">
              <a:buClr>
                <a:schemeClr val="accent1"/>
              </a:buClr>
              <a:buSzPct val="70000"/>
              <a:buFont typeface="Wingdings" panose="05000000000000000000" pitchFamily="2" charset="2"/>
              <a:buChar char="§"/>
            </a:pPr>
            <a:endParaRPr lang="en-US" sz="2731" dirty="0"/>
          </a:p>
          <a:p>
            <a:pPr marL="1069854" lvl="1" indent="372702">
              <a:buFont typeface="Wingdings" panose="05000000000000000000" pitchFamily="2" charset="2"/>
              <a:buChar char="§"/>
            </a:pPr>
            <a:endParaRPr lang="en-US" sz="2941" dirty="0"/>
          </a:p>
          <a:p>
            <a:pPr marL="359391" lvl="1" indent="-359391">
              <a:buFont typeface="+mj-lt"/>
              <a:buAutoNum type="alphaUcPeriod" startAt="5"/>
            </a:pPr>
            <a:endParaRPr lang="en-US" dirty="0"/>
          </a:p>
        </p:txBody>
      </p:sp>
    </p:spTree>
    <p:extLst>
      <p:ext uri="{BB962C8B-B14F-4D97-AF65-F5344CB8AC3E}">
        <p14:creationId xmlns:p14="http://schemas.microsoft.com/office/powerpoint/2010/main" val="25729963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a:p>
            <a:pPr marL="659911" indent="-659911">
              <a:buFont typeface="+mj-lt"/>
              <a:buAutoNum type="alphaUcPeriod"/>
            </a:pPr>
            <a:endParaRPr lang="en-US" dirty="0"/>
          </a:p>
        </p:txBody>
      </p:sp>
      <p:sp>
        <p:nvSpPr>
          <p:cNvPr id="3" name="Title 2"/>
          <p:cNvSpPr>
            <a:spLocks noGrp="1"/>
          </p:cNvSpPr>
          <p:nvPr>
            <p:ph type="title"/>
          </p:nvPr>
        </p:nvSpPr>
        <p:spPr/>
        <p:txBody>
          <a:bodyPr/>
          <a:lstStyle/>
          <a:p>
            <a:r>
              <a:rPr lang="en-US" dirty="0"/>
              <a:t>Old Business </a:t>
            </a:r>
          </a:p>
        </p:txBody>
      </p:sp>
      <p:sp>
        <p:nvSpPr>
          <p:cNvPr id="4" name="TextBox 3"/>
          <p:cNvSpPr txBox="1"/>
          <p:nvPr/>
        </p:nvSpPr>
        <p:spPr>
          <a:xfrm>
            <a:off x="1280161" y="3108960"/>
            <a:ext cx="11132523" cy="4130040"/>
          </a:xfrm>
          <a:prstGeom prst="rect">
            <a:avLst/>
          </a:prstGeom>
          <a:noFill/>
        </p:spPr>
        <p:txBody>
          <a:bodyPr wrap="square" lIns="117318" tIns="58660" rIns="117318" bIns="58660" rtlCol="0">
            <a:normAutofit/>
          </a:bodyPr>
          <a:lstStyle/>
          <a:p>
            <a:pPr marL="661300" indent="-661300">
              <a:buClr>
                <a:schemeClr val="accent2"/>
              </a:buClr>
              <a:buSzPct val="75000"/>
              <a:buFont typeface="+mj-lt"/>
              <a:buAutoNum type="alphaUcPeriod"/>
            </a:pPr>
            <a:r>
              <a:rPr lang="en-US" sz="3600" dirty="0"/>
              <a:t>NCDOT State Transportation Improvement Program (STIP) - Update </a:t>
            </a:r>
          </a:p>
          <a:p>
            <a:pPr marL="661300" indent="-661300">
              <a:buClr>
                <a:schemeClr val="accent2"/>
              </a:buClr>
              <a:buSzPct val="75000"/>
              <a:buFont typeface="+mj-lt"/>
              <a:buAutoNum type="alphaUcPeriod"/>
            </a:pPr>
            <a:r>
              <a:rPr lang="en-US" sz="3600" dirty="0"/>
              <a:t>Transylvania County Comprehensive Transportation Plan (CTP) - Update </a:t>
            </a:r>
          </a:p>
          <a:p>
            <a:pPr>
              <a:buClr>
                <a:schemeClr val="accent2"/>
              </a:buClr>
              <a:buSzPct val="75000"/>
            </a:pPr>
            <a:endParaRPr lang="en-US" sz="3600" dirty="0"/>
          </a:p>
        </p:txBody>
      </p:sp>
    </p:spTree>
    <p:extLst>
      <p:ext uri="{BB962C8B-B14F-4D97-AF65-F5344CB8AC3E}">
        <p14:creationId xmlns:p14="http://schemas.microsoft.com/office/powerpoint/2010/main" val="39842892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a:p>
            <a:pPr marL="659911" indent="-659911">
              <a:buFont typeface="+mj-lt"/>
              <a:buAutoNum type="alphaUcPeriod"/>
            </a:pPr>
            <a:endParaRPr lang="en-US" dirty="0"/>
          </a:p>
        </p:txBody>
      </p:sp>
      <p:sp>
        <p:nvSpPr>
          <p:cNvPr id="3" name="Title 2"/>
          <p:cNvSpPr>
            <a:spLocks noGrp="1"/>
          </p:cNvSpPr>
          <p:nvPr>
            <p:ph type="title"/>
          </p:nvPr>
        </p:nvSpPr>
        <p:spPr/>
        <p:txBody>
          <a:bodyPr/>
          <a:lstStyle/>
          <a:p>
            <a:r>
              <a:rPr lang="en-US" dirty="0"/>
              <a:t>Old Business </a:t>
            </a:r>
          </a:p>
        </p:txBody>
      </p:sp>
      <p:sp>
        <p:nvSpPr>
          <p:cNvPr id="4" name="TextBox 3"/>
          <p:cNvSpPr txBox="1"/>
          <p:nvPr/>
        </p:nvSpPr>
        <p:spPr>
          <a:xfrm>
            <a:off x="1280161" y="3108960"/>
            <a:ext cx="11132523" cy="4130040"/>
          </a:xfrm>
          <a:prstGeom prst="rect">
            <a:avLst/>
          </a:prstGeom>
          <a:noFill/>
        </p:spPr>
        <p:txBody>
          <a:bodyPr wrap="square" lIns="117318" tIns="58660" rIns="117318" bIns="58660" rtlCol="0">
            <a:normAutofit/>
          </a:bodyPr>
          <a:lstStyle/>
          <a:p>
            <a:pPr marL="661300" indent="-661300">
              <a:buClr>
                <a:schemeClr val="accent2"/>
              </a:buClr>
              <a:buSzPct val="75000"/>
              <a:buFont typeface="+mj-lt"/>
              <a:buAutoNum type="alphaUcPeriod"/>
            </a:pPr>
            <a:r>
              <a:rPr lang="en-US" sz="3600" dirty="0">
                <a:solidFill>
                  <a:schemeClr val="accent2"/>
                </a:solidFill>
              </a:rPr>
              <a:t>NCDOT State Transportation Improvement Program (STIP) - Update </a:t>
            </a:r>
          </a:p>
          <a:p>
            <a:pPr marL="661300" indent="-661300">
              <a:buClr>
                <a:schemeClr val="accent2"/>
              </a:buClr>
              <a:buSzPct val="75000"/>
              <a:buFont typeface="+mj-lt"/>
              <a:buAutoNum type="alphaUcPeriod"/>
            </a:pPr>
            <a:r>
              <a:rPr lang="en-US" sz="3600" dirty="0"/>
              <a:t>Transylvania County Comprehensive Transportation Plan (CTP) - Update </a:t>
            </a:r>
          </a:p>
          <a:p>
            <a:pPr>
              <a:buClr>
                <a:schemeClr val="accent2"/>
              </a:buClr>
              <a:buSzPct val="75000"/>
            </a:pPr>
            <a:endParaRPr lang="en-US" sz="3600" dirty="0"/>
          </a:p>
        </p:txBody>
      </p:sp>
    </p:spTree>
    <p:extLst>
      <p:ext uri="{BB962C8B-B14F-4D97-AF65-F5344CB8AC3E}">
        <p14:creationId xmlns:p14="http://schemas.microsoft.com/office/powerpoint/2010/main" val="78056324"/>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2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r">
          <a:defRPr dirty="0" smtClean="0">
            <a:solidFill>
              <a:srgbClr val="1F497D"/>
            </a:solidFill>
            <a:latin typeface="Arial"/>
            <a:cs typeface="Aria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112128</TotalTime>
  <Words>1575</Words>
  <Application>Microsoft Office PowerPoint</Application>
  <PresentationFormat>Custom</PresentationFormat>
  <Paragraphs>345</Paragraphs>
  <Slides>36</Slides>
  <Notes>7</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36</vt:i4>
      </vt:variant>
    </vt:vector>
  </HeadingPairs>
  <TitlesOfParts>
    <vt:vector size="49" baseType="lpstr">
      <vt:lpstr>Arial</vt:lpstr>
      <vt:lpstr>Calibri</vt:lpstr>
      <vt:lpstr>Gotham-Book</vt:lpstr>
      <vt:lpstr>Times New Roman</vt:lpstr>
      <vt:lpstr>Tw Cen MT</vt:lpstr>
      <vt:lpstr>Wingdings</vt:lpstr>
      <vt:lpstr>Wingdings 2</vt:lpstr>
      <vt:lpstr>Median</vt:lpstr>
      <vt:lpstr>2_Office Theme</vt:lpstr>
      <vt:lpstr>1_Office Theme</vt:lpstr>
      <vt:lpstr>3_Office Theme</vt:lpstr>
      <vt:lpstr>4_Office Theme</vt:lpstr>
      <vt:lpstr>Office Theme</vt:lpstr>
      <vt:lpstr>TAC </vt:lpstr>
      <vt:lpstr>Public Comment</vt:lpstr>
      <vt:lpstr>Organizational Meeting</vt:lpstr>
      <vt:lpstr>Nomination and Election of a Chairperson  </vt:lpstr>
      <vt:lpstr>Nomination and Election of a Vice-Chairperson  </vt:lpstr>
      <vt:lpstr>Agenda Modifications</vt:lpstr>
      <vt:lpstr> Consent Agenda</vt:lpstr>
      <vt:lpstr>Old Business </vt:lpstr>
      <vt:lpstr>Old Business </vt:lpstr>
      <vt:lpstr>NCDOT State Transportation Improvement Program (STIP) - Update </vt:lpstr>
      <vt:lpstr>STIP Program Update Joey Hopkins, PE – Deputy Chief Engineer – Planning  Leigh Wing, PE – STIP Eastern Regional Manager</vt:lpstr>
      <vt:lpstr>Summer 2020 Reprogramming</vt:lpstr>
      <vt:lpstr>Cost Estimation Imp rove me nt Proc e s s</vt:lpstr>
      <vt:lpstr>Cost Estimation Improvement Process</vt:lpstr>
      <vt:lpstr>Key Activities Underway</vt:lpstr>
      <vt:lpstr>STIP Cost Review</vt:lpstr>
      <vt:lpstr>STIP Cost Review</vt:lpstr>
      <vt:lpstr>P6.0 Funding Availability</vt:lpstr>
      <vt:lpstr>P6.0 Funding Availability</vt:lpstr>
      <vt:lpstr>Questions for Prioritization Workgroup</vt:lpstr>
      <vt:lpstr>NCDOT State Transportation Improvement Program (STIP) - Update </vt:lpstr>
      <vt:lpstr>NCDOT State Transportation Improvement Program (STIP) - Update </vt:lpstr>
      <vt:lpstr>NCDOT State Transportation Improvement Program (STIP) - Update </vt:lpstr>
      <vt:lpstr>NCDOT State Transportation Improvement Program (STIP) - Update </vt:lpstr>
      <vt:lpstr>Old Business </vt:lpstr>
      <vt:lpstr>Transylvania County Comprehensive Transportation Plan (CTP) - Update </vt:lpstr>
      <vt:lpstr>PowerPoint Presentation</vt:lpstr>
      <vt:lpstr>PowerPoint Presentation</vt:lpstr>
      <vt:lpstr>PowerPoint Presentation</vt:lpstr>
      <vt:lpstr>Transylvania County Comprehensive Transportation Plan (CTP) - Update </vt:lpstr>
      <vt:lpstr>New Business</vt:lpstr>
      <vt:lpstr>New Business</vt:lpstr>
      <vt:lpstr>Director’s Report</vt:lpstr>
      <vt:lpstr>Public Comment</vt:lpstr>
      <vt:lpstr>Committee Members’ Comments</vt:lpstr>
      <vt:lpstr>Adjournment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Jaime Laughter</dc:creator>
  <cp:lastModifiedBy>Allen McNeill</cp:lastModifiedBy>
  <cp:revision>1527</cp:revision>
  <cp:lastPrinted>2018-10-22T19:04:10Z</cp:lastPrinted>
  <dcterms:created xsi:type="dcterms:W3CDTF">2015-01-08T16:30:20Z</dcterms:created>
  <dcterms:modified xsi:type="dcterms:W3CDTF">2021-07-13T22:09:04Z</dcterms:modified>
</cp:coreProperties>
</file>