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0" r:id="rId3"/>
    <p:sldMasterId id="2147483700" r:id="rId4"/>
    <p:sldMasterId id="2147483709" r:id="rId5"/>
  </p:sldMasterIdLst>
  <p:notesMasterIdLst>
    <p:notesMasterId r:id="rId27"/>
  </p:notesMasterIdLst>
  <p:handoutMasterIdLst>
    <p:handoutMasterId r:id="rId28"/>
  </p:handoutMasterIdLst>
  <p:sldIdLst>
    <p:sldId id="256" r:id="rId6"/>
    <p:sldId id="1532" r:id="rId7"/>
    <p:sldId id="1516" r:id="rId8"/>
    <p:sldId id="260" r:id="rId9"/>
    <p:sldId id="1677" r:id="rId10"/>
    <p:sldId id="1696" r:id="rId11"/>
    <p:sldId id="1679" r:id="rId12"/>
    <p:sldId id="1697" r:id="rId13"/>
    <p:sldId id="1681" r:id="rId14"/>
    <p:sldId id="1699" r:id="rId15"/>
    <p:sldId id="1698" r:id="rId16"/>
    <p:sldId id="1689" r:id="rId17"/>
    <p:sldId id="874" r:id="rId18"/>
    <p:sldId id="1702" r:id="rId19"/>
    <p:sldId id="1701" r:id="rId20"/>
    <p:sldId id="1703" r:id="rId21"/>
    <p:sldId id="1700" r:id="rId22"/>
    <p:sldId id="1530" r:id="rId23"/>
    <p:sldId id="1225" r:id="rId24"/>
    <p:sldId id="1076" r:id="rId25"/>
    <p:sldId id="277" r:id="rId26"/>
  </p:sldIdLst>
  <p:sldSz cx="12801600" cy="7772400"/>
  <p:notesSz cx="7010400" cy="9296400"/>
  <p:defaultTextStyle>
    <a:defPPr>
      <a:defRPr lang="en-US"/>
    </a:defPPr>
    <a:lvl1pPr marL="0" algn="l" defTabSz="1173170" rtl="0" eaLnBrk="1" latinLnBrk="0" hangingPunct="1">
      <a:defRPr sz="2300" kern="1200">
        <a:solidFill>
          <a:schemeClr val="tx1"/>
        </a:solidFill>
        <a:latin typeface="+mn-lt"/>
        <a:ea typeface="+mn-ea"/>
        <a:cs typeface="+mn-cs"/>
      </a:defRPr>
    </a:lvl1pPr>
    <a:lvl2pPr marL="586589" algn="l" defTabSz="1173170" rtl="0" eaLnBrk="1" latinLnBrk="0" hangingPunct="1">
      <a:defRPr sz="2300" kern="1200">
        <a:solidFill>
          <a:schemeClr val="tx1"/>
        </a:solidFill>
        <a:latin typeface="+mn-lt"/>
        <a:ea typeface="+mn-ea"/>
        <a:cs typeface="+mn-cs"/>
      </a:defRPr>
    </a:lvl2pPr>
    <a:lvl3pPr marL="1173170" algn="l" defTabSz="1173170" rtl="0" eaLnBrk="1" latinLnBrk="0" hangingPunct="1">
      <a:defRPr sz="2300" kern="1200">
        <a:solidFill>
          <a:schemeClr val="tx1"/>
        </a:solidFill>
        <a:latin typeface="+mn-lt"/>
        <a:ea typeface="+mn-ea"/>
        <a:cs typeface="+mn-cs"/>
      </a:defRPr>
    </a:lvl3pPr>
    <a:lvl4pPr marL="1759759" algn="l" defTabSz="1173170" rtl="0" eaLnBrk="1" latinLnBrk="0" hangingPunct="1">
      <a:defRPr sz="2300" kern="1200">
        <a:solidFill>
          <a:schemeClr val="tx1"/>
        </a:solidFill>
        <a:latin typeface="+mn-lt"/>
        <a:ea typeface="+mn-ea"/>
        <a:cs typeface="+mn-cs"/>
      </a:defRPr>
    </a:lvl4pPr>
    <a:lvl5pPr marL="2346343" algn="l" defTabSz="1173170" rtl="0" eaLnBrk="1" latinLnBrk="0" hangingPunct="1">
      <a:defRPr sz="2300" kern="1200">
        <a:solidFill>
          <a:schemeClr val="tx1"/>
        </a:solidFill>
        <a:latin typeface="+mn-lt"/>
        <a:ea typeface="+mn-ea"/>
        <a:cs typeface="+mn-cs"/>
      </a:defRPr>
    </a:lvl5pPr>
    <a:lvl6pPr marL="2932931" algn="l" defTabSz="1173170" rtl="0" eaLnBrk="1" latinLnBrk="0" hangingPunct="1">
      <a:defRPr sz="2300" kern="1200">
        <a:solidFill>
          <a:schemeClr val="tx1"/>
        </a:solidFill>
        <a:latin typeface="+mn-lt"/>
        <a:ea typeface="+mn-ea"/>
        <a:cs typeface="+mn-cs"/>
      </a:defRPr>
    </a:lvl6pPr>
    <a:lvl7pPr marL="3519515" algn="l" defTabSz="1173170" rtl="0" eaLnBrk="1" latinLnBrk="0" hangingPunct="1">
      <a:defRPr sz="2300" kern="1200">
        <a:solidFill>
          <a:schemeClr val="tx1"/>
        </a:solidFill>
        <a:latin typeface="+mn-lt"/>
        <a:ea typeface="+mn-ea"/>
        <a:cs typeface="+mn-cs"/>
      </a:defRPr>
    </a:lvl7pPr>
    <a:lvl8pPr marL="4106104" algn="l" defTabSz="1173170" rtl="0" eaLnBrk="1" latinLnBrk="0" hangingPunct="1">
      <a:defRPr sz="2300" kern="1200">
        <a:solidFill>
          <a:schemeClr val="tx1"/>
        </a:solidFill>
        <a:latin typeface="+mn-lt"/>
        <a:ea typeface="+mn-ea"/>
        <a:cs typeface="+mn-cs"/>
      </a:defRPr>
    </a:lvl8pPr>
    <a:lvl9pPr marL="4692687" algn="l" defTabSz="1173170" rtl="0" eaLnBrk="1" latinLnBrk="0" hangingPunct="1">
      <a:defRPr sz="23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3349ED-18AF-4161-B9A3-721E558BFB6B}">
          <p14:sldIdLst>
            <p14:sldId id="256"/>
            <p14:sldId id="1532"/>
            <p14:sldId id="1516"/>
            <p14:sldId id="260"/>
            <p14:sldId id="1677"/>
            <p14:sldId id="1696"/>
            <p14:sldId id="1679"/>
            <p14:sldId id="1697"/>
            <p14:sldId id="1681"/>
            <p14:sldId id="1699"/>
            <p14:sldId id="1698"/>
            <p14:sldId id="1689"/>
            <p14:sldId id="874"/>
            <p14:sldId id="1702"/>
            <p14:sldId id="1701"/>
            <p14:sldId id="1703"/>
            <p14:sldId id="1700"/>
            <p14:sldId id="1530"/>
            <p14:sldId id="1225"/>
            <p14:sldId id="1076"/>
            <p14:sldId id="277"/>
          </p14:sldIdLst>
        </p14:section>
      </p14:sectionLst>
    </p:ext>
    <p:ext uri="{EFAFB233-063F-42B5-8137-9DF3F51BA10A}">
      <p15:sldGuideLst xmlns:p15="http://schemas.microsoft.com/office/powerpoint/2012/main">
        <p15:guide id="1" orient="horz" pos="2208" userDrawn="1">
          <p15:clr>
            <a:srgbClr val="A4A3A4"/>
          </p15:clr>
        </p15:guide>
        <p15:guide id="2" pos="2880">
          <p15:clr>
            <a:srgbClr val="A4A3A4"/>
          </p15:clr>
        </p15:guide>
        <p15:guide id="3" orient="horz" pos="2400" userDrawn="1">
          <p15:clr>
            <a:srgbClr val="A4A3A4"/>
          </p15:clr>
        </p15:guide>
        <p15:guide id="4" pos="40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322" autoAdjust="0"/>
  </p:normalViewPr>
  <p:slideViewPr>
    <p:cSldViewPr>
      <p:cViewPr varScale="1">
        <p:scale>
          <a:sx n="99" d="100"/>
          <a:sy n="99" d="100"/>
        </p:scale>
        <p:origin x="840" y="96"/>
      </p:cViewPr>
      <p:guideLst>
        <p:guide orient="horz" pos="2208"/>
        <p:guide pos="2880"/>
        <p:guide orient="horz" pos="2400"/>
        <p:guide pos="4032"/>
      </p:guideLst>
    </p:cSldViewPr>
  </p:slideViewPr>
  <p:outlineViewPr>
    <p:cViewPr>
      <p:scale>
        <a:sx n="33" d="100"/>
        <a:sy n="33" d="100"/>
      </p:scale>
      <p:origin x="0" y="-1038"/>
    </p:cViewPr>
  </p:outlineViewPr>
  <p:notesTextViewPr>
    <p:cViewPr>
      <p:scale>
        <a:sx n="150" d="100"/>
        <a:sy n="150" d="100"/>
      </p:scale>
      <p:origin x="0" y="0"/>
    </p:cViewPr>
  </p:notesTextViewPr>
  <p:sorterViewPr>
    <p:cViewPr>
      <p:scale>
        <a:sx n="100" d="100"/>
        <a:sy n="100" d="100"/>
      </p:scale>
      <p:origin x="0" y="-78"/>
    </p:cViewPr>
  </p:sorterViewPr>
  <p:notesViewPr>
    <p:cSldViewPr>
      <p:cViewPr varScale="1">
        <p:scale>
          <a:sx n="82" d="100"/>
          <a:sy n="82" d="100"/>
        </p:scale>
        <p:origin x="319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81B7801-47C2-486B-8E9F-0263092AE0F4}" type="datetimeFigureOut">
              <a:rPr lang="en-US" smtClean="0"/>
              <a:t>10/12/2021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1B0DF9B-00E8-4F8B-AB5B-ADC5BBF3BE35}" type="slidenum">
              <a:rPr lang="en-US" smtClean="0"/>
              <a:t>‹#›</a:t>
            </a:fld>
            <a:endParaRPr lang="en-US"/>
          </a:p>
        </p:txBody>
      </p:sp>
    </p:spTree>
    <p:extLst>
      <p:ext uri="{BB962C8B-B14F-4D97-AF65-F5344CB8AC3E}">
        <p14:creationId xmlns:p14="http://schemas.microsoft.com/office/powerpoint/2010/main" val="3999324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1DD8E41-AB38-4AE3-9E7C-206A79429276}" type="datetimeFigureOut">
              <a:rPr lang="en-US" smtClean="0"/>
              <a:t>10/12/2021</a:t>
            </a:fld>
            <a:endParaRPr lang="en-US"/>
          </a:p>
        </p:txBody>
      </p:sp>
      <p:sp>
        <p:nvSpPr>
          <p:cNvPr id="4" name="Slide Image Placeholder 3"/>
          <p:cNvSpPr>
            <a:spLocks noGrp="1" noRot="1" noChangeAspect="1"/>
          </p:cNvSpPr>
          <p:nvPr>
            <p:ph type="sldImg" idx="2"/>
          </p:nvPr>
        </p:nvSpPr>
        <p:spPr>
          <a:xfrm>
            <a:off x="635000" y="696913"/>
            <a:ext cx="57404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C047715-70E3-42B2-8A02-CA056D8162CC}" type="slidenum">
              <a:rPr lang="en-US" smtClean="0"/>
              <a:t>‹#›</a:t>
            </a:fld>
            <a:endParaRPr lang="en-US"/>
          </a:p>
        </p:txBody>
      </p:sp>
    </p:spTree>
    <p:extLst>
      <p:ext uri="{BB962C8B-B14F-4D97-AF65-F5344CB8AC3E}">
        <p14:creationId xmlns:p14="http://schemas.microsoft.com/office/powerpoint/2010/main" val="85531249"/>
      </p:ext>
    </p:extLst>
  </p:cSld>
  <p:clrMap bg1="lt1" tx1="dk1" bg2="lt2" tx2="dk2" accent1="accent1" accent2="accent2" accent3="accent3" accent4="accent4" accent5="accent5" accent6="accent6" hlink="hlink" folHlink="folHlink"/>
  <p:notesStyle>
    <a:lvl1pPr marL="0" algn="l" defTabSz="1173170" rtl="0" eaLnBrk="1" latinLnBrk="0" hangingPunct="1">
      <a:defRPr sz="1500" kern="1200">
        <a:solidFill>
          <a:schemeClr val="tx1"/>
        </a:solidFill>
        <a:latin typeface="+mn-lt"/>
        <a:ea typeface="+mn-ea"/>
        <a:cs typeface="+mn-cs"/>
      </a:defRPr>
    </a:lvl1pPr>
    <a:lvl2pPr marL="586589" algn="l" defTabSz="1173170" rtl="0" eaLnBrk="1" latinLnBrk="0" hangingPunct="1">
      <a:defRPr sz="1500" kern="1200">
        <a:solidFill>
          <a:schemeClr val="tx1"/>
        </a:solidFill>
        <a:latin typeface="+mn-lt"/>
        <a:ea typeface="+mn-ea"/>
        <a:cs typeface="+mn-cs"/>
      </a:defRPr>
    </a:lvl2pPr>
    <a:lvl3pPr marL="1173170" algn="l" defTabSz="1173170" rtl="0" eaLnBrk="1" latinLnBrk="0" hangingPunct="1">
      <a:defRPr sz="1500" kern="1200">
        <a:solidFill>
          <a:schemeClr val="tx1"/>
        </a:solidFill>
        <a:latin typeface="+mn-lt"/>
        <a:ea typeface="+mn-ea"/>
        <a:cs typeface="+mn-cs"/>
      </a:defRPr>
    </a:lvl3pPr>
    <a:lvl4pPr marL="1759759" algn="l" defTabSz="1173170" rtl="0" eaLnBrk="1" latinLnBrk="0" hangingPunct="1">
      <a:defRPr sz="1500" kern="1200">
        <a:solidFill>
          <a:schemeClr val="tx1"/>
        </a:solidFill>
        <a:latin typeface="+mn-lt"/>
        <a:ea typeface="+mn-ea"/>
        <a:cs typeface="+mn-cs"/>
      </a:defRPr>
    </a:lvl4pPr>
    <a:lvl5pPr marL="2346343" algn="l" defTabSz="1173170" rtl="0" eaLnBrk="1" latinLnBrk="0" hangingPunct="1">
      <a:defRPr sz="1500" kern="1200">
        <a:solidFill>
          <a:schemeClr val="tx1"/>
        </a:solidFill>
        <a:latin typeface="+mn-lt"/>
        <a:ea typeface="+mn-ea"/>
        <a:cs typeface="+mn-cs"/>
      </a:defRPr>
    </a:lvl5pPr>
    <a:lvl6pPr marL="2932931" algn="l" defTabSz="1173170" rtl="0" eaLnBrk="1" latinLnBrk="0" hangingPunct="1">
      <a:defRPr sz="1500" kern="1200">
        <a:solidFill>
          <a:schemeClr val="tx1"/>
        </a:solidFill>
        <a:latin typeface="+mn-lt"/>
        <a:ea typeface="+mn-ea"/>
        <a:cs typeface="+mn-cs"/>
      </a:defRPr>
    </a:lvl6pPr>
    <a:lvl7pPr marL="3519515" algn="l" defTabSz="1173170" rtl="0" eaLnBrk="1" latinLnBrk="0" hangingPunct="1">
      <a:defRPr sz="1500" kern="1200">
        <a:solidFill>
          <a:schemeClr val="tx1"/>
        </a:solidFill>
        <a:latin typeface="+mn-lt"/>
        <a:ea typeface="+mn-ea"/>
        <a:cs typeface="+mn-cs"/>
      </a:defRPr>
    </a:lvl7pPr>
    <a:lvl8pPr marL="4106104" algn="l" defTabSz="1173170" rtl="0" eaLnBrk="1" latinLnBrk="0" hangingPunct="1">
      <a:defRPr sz="1500" kern="1200">
        <a:solidFill>
          <a:schemeClr val="tx1"/>
        </a:solidFill>
        <a:latin typeface="+mn-lt"/>
        <a:ea typeface="+mn-ea"/>
        <a:cs typeface="+mn-cs"/>
      </a:defRPr>
    </a:lvl8pPr>
    <a:lvl9pPr marL="4692687" algn="l" defTabSz="117317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047715-70E3-42B2-8A02-CA056D8162CC}" type="slidenum">
              <a:rPr lang="en-US" smtClean="0"/>
              <a:t>1</a:t>
            </a:fld>
            <a:endParaRPr lang="en-US"/>
          </a:p>
        </p:txBody>
      </p:sp>
    </p:spTree>
    <p:extLst>
      <p:ext uri="{BB962C8B-B14F-4D97-AF65-F5344CB8AC3E}">
        <p14:creationId xmlns:p14="http://schemas.microsoft.com/office/powerpoint/2010/main" val="2556692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047715-70E3-42B2-8A02-CA056D8162CC}" type="slidenum">
              <a:rPr lang="en-US" smtClean="0"/>
              <a:t>2</a:t>
            </a:fld>
            <a:endParaRPr lang="en-US"/>
          </a:p>
        </p:txBody>
      </p:sp>
    </p:spTree>
    <p:extLst>
      <p:ext uri="{BB962C8B-B14F-4D97-AF65-F5344CB8AC3E}">
        <p14:creationId xmlns:p14="http://schemas.microsoft.com/office/powerpoint/2010/main" val="695683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047715-70E3-42B2-8A02-CA056D8162CC}" type="slidenum">
              <a:rPr lang="en-US" smtClean="0"/>
              <a:t>3</a:t>
            </a:fld>
            <a:endParaRPr lang="en-US"/>
          </a:p>
        </p:txBody>
      </p:sp>
    </p:spTree>
    <p:extLst>
      <p:ext uri="{BB962C8B-B14F-4D97-AF65-F5344CB8AC3E}">
        <p14:creationId xmlns:p14="http://schemas.microsoft.com/office/powerpoint/2010/main" val="1444454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047715-70E3-42B2-8A02-CA056D8162CC}" type="slidenum">
              <a:rPr lang="en-US" smtClean="0"/>
              <a:t>4</a:t>
            </a:fld>
            <a:endParaRPr lang="en-US"/>
          </a:p>
        </p:txBody>
      </p:sp>
    </p:spTree>
    <p:extLst>
      <p:ext uri="{BB962C8B-B14F-4D97-AF65-F5344CB8AC3E}">
        <p14:creationId xmlns:p14="http://schemas.microsoft.com/office/powerpoint/2010/main" val="3375473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6767170"/>
            <a:ext cx="12801600" cy="10052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17318" tIns="58660" rIns="117318" bIns="58660" anchor="ctr"/>
          <a:lstStyle/>
          <a:p>
            <a:pPr algn="ctr" eaLnBrk="1" latinLnBrk="0" hangingPunct="1"/>
            <a:endParaRPr kumimoji="0" lang="en-US" dirty="0"/>
          </a:p>
        </p:txBody>
      </p:sp>
      <p:sp>
        <p:nvSpPr>
          <p:cNvPr id="10" name="Rectangle 9"/>
          <p:cNvSpPr/>
          <p:nvPr/>
        </p:nvSpPr>
        <p:spPr>
          <a:xfrm>
            <a:off x="-12802" y="6860438"/>
            <a:ext cx="3149194" cy="80833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17318" tIns="58660" rIns="117318" bIns="58660" anchor="ctr"/>
          <a:lstStyle/>
          <a:p>
            <a:pPr algn="ctr" eaLnBrk="1" latinLnBrk="0" hangingPunct="1"/>
            <a:endParaRPr kumimoji="0" lang="en-US" dirty="0"/>
          </a:p>
        </p:txBody>
      </p:sp>
      <p:sp>
        <p:nvSpPr>
          <p:cNvPr id="11" name="Rectangle 10"/>
          <p:cNvSpPr/>
          <p:nvPr/>
        </p:nvSpPr>
        <p:spPr>
          <a:xfrm>
            <a:off x="3302813" y="6850075"/>
            <a:ext cx="9498787" cy="80833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17318" tIns="58660" rIns="117318" bIns="58660" anchor="ctr"/>
          <a:lstStyle/>
          <a:p>
            <a:pPr algn="ctr" eaLnBrk="1" latinLnBrk="0" hangingPunct="1"/>
            <a:endParaRPr kumimoji="0" lang="en-US" dirty="0"/>
          </a:p>
        </p:txBody>
      </p:sp>
      <p:sp>
        <p:nvSpPr>
          <p:cNvPr id="8" name="Title 7"/>
          <p:cNvSpPr>
            <a:spLocks noGrp="1"/>
          </p:cNvSpPr>
          <p:nvPr>
            <p:ph type="ctrTitle"/>
          </p:nvPr>
        </p:nvSpPr>
        <p:spPr>
          <a:xfrm>
            <a:off x="3307083" y="4577080"/>
            <a:ext cx="9067800" cy="207264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307080" y="6856709"/>
            <a:ext cx="9387840" cy="777240"/>
          </a:xfrm>
        </p:spPr>
        <p:txBody>
          <a:bodyPr anchor="ctr">
            <a:normAutofit/>
          </a:bodyPr>
          <a:lstStyle>
            <a:lvl1pPr marL="0" indent="0" algn="l">
              <a:buNone/>
              <a:defRPr sz="3300">
                <a:solidFill>
                  <a:srgbClr val="FFFFFF"/>
                </a:solidFill>
              </a:defRPr>
            </a:lvl1pPr>
            <a:lvl2pPr marL="586589" indent="0" algn="ctr">
              <a:buNone/>
            </a:lvl2pPr>
            <a:lvl3pPr marL="1173170" indent="0" algn="ctr">
              <a:buNone/>
            </a:lvl3pPr>
            <a:lvl4pPr marL="1759759" indent="0" algn="ctr">
              <a:buNone/>
            </a:lvl4pPr>
            <a:lvl5pPr marL="2346343" indent="0" algn="ctr">
              <a:buNone/>
            </a:lvl5pPr>
            <a:lvl6pPr marL="2932931" indent="0" algn="ctr">
              <a:buNone/>
            </a:lvl6pPr>
            <a:lvl7pPr marL="3519515" indent="0" algn="ctr">
              <a:buNone/>
            </a:lvl7pPr>
            <a:lvl8pPr marL="4106104" indent="0" algn="ctr">
              <a:buNone/>
            </a:lvl8pPr>
            <a:lvl9pPr marL="4692687" indent="0" algn="ctr">
              <a:buNone/>
            </a:lvl9pPr>
          </a:lstStyle>
          <a:p>
            <a:r>
              <a:rPr kumimoji="0" lang="en-US"/>
              <a:t>Click to edit Master subtitle style</a:t>
            </a:r>
          </a:p>
        </p:txBody>
      </p:sp>
      <p:sp>
        <p:nvSpPr>
          <p:cNvPr id="28" name="Date Placeholder 27"/>
          <p:cNvSpPr>
            <a:spLocks noGrp="1"/>
          </p:cNvSpPr>
          <p:nvPr>
            <p:ph type="dt" sz="half" idx="10"/>
          </p:nvPr>
        </p:nvSpPr>
        <p:spPr>
          <a:xfrm>
            <a:off x="106680" y="6877859"/>
            <a:ext cx="2880360" cy="777240"/>
          </a:xfrm>
        </p:spPr>
        <p:txBody>
          <a:bodyPr>
            <a:noAutofit/>
          </a:bodyPr>
          <a:lstStyle>
            <a:lvl1pPr algn="ctr">
              <a:defRPr sz="2600">
                <a:solidFill>
                  <a:srgbClr val="FFFFFF"/>
                </a:solidFill>
              </a:defRPr>
            </a:lvl1pPr>
          </a:lstStyle>
          <a:p>
            <a:fld id="{737DAD4E-EBA8-4254-9196-603FBB27EDC1}" type="datetimeFigureOut">
              <a:rPr lang="en-US" smtClean="0"/>
              <a:t>10/12/2021</a:t>
            </a:fld>
            <a:endParaRPr lang="en-US" dirty="0"/>
          </a:p>
        </p:txBody>
      </p:sp>
      <p:sp>
        <p:nvSpPr>
          <p:cNvPr id="17" name="Footer Placeholder 16"/>
          <p:cNvSpPr>
            <a:spLocks noGrp="1"/>
          </p:cNvSpPr>
          <p:nvPr>
            <p:ph type="ftr" sz="quarter" idx="11"/>
          </p:nvPr>
        </p:nvSpPr>
        <p:spPr>
          <a:xfrm>
            <a:off x="2919553" y="268087"/>
            <a:ext cx="8214360" cy="413808"/>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11201401" y="259080"/>
            <a:ext cx="1173480" cy="431800"/>
          </a:xfrm>
        </p:spPr>
        <p:txBody>
          <a:bodyPr/>
          <a:lstStyle>
            <a:lvl1pPr>
              <a:defRPr>
                <a:solidFill>
                  <a:schemeClr val="tx2"/>
                </a:solidFill>
              </a:defRPr>
            </a:lvl1pPr>
          </a:lstStyle>
          <a:p>
            <a:fld id="{5E355906-6B5E-43F9-981D-8B8E1231FAA0}"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37DAD4E-EBA8-4254-9196-603FBB27EDC1}" type="datetimeFigureOut">
              <a:rPr lang="en-US" smtClean="0"/>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355906-6B5E-43F9-981D-8B8E1231FAA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480" y="690911"/>
            <a:ext cx="2880360" cy="625210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40080" y="690880"/>
            <a:ext cx="7787640" cy="625210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9174480" y="7081670"/>
            <a:ext cx="3093720" cy="413808"/>
          </a:xfrm>
        </p:spPr>
        <p:txBody>
          <a:bodyPr/>
          <a:lstStyle/>
          <a:p>
            <a:fld id="{737DAD4E-EBA8-4254-9196-603FBB27EDC1}" type="datetimeFigureOut">
              <a:rPr lang="en-US" smtClean="0"/>
              <a:t>10/12/2021</a:t>
            </a:fld>
            <a:endParaRPr lang="en-US" dirty="0"/>
          </a:p>
        </p:txBody>
      </p:sp>
      <p:sp>
        <p:nvSpPr>
          <p:cNvPr id="5" name="Footer Placeholder 4"/>
          <p:cNvSpPr>
            <a:spLocks noGrp="1"/>
          </p:cNvSpPr>
          <p:nvPr>
            <p:ph type="ftr" sz="quarter" idx="11"/>
          </p:nvPr>
        </p:nvSpPr>
        <p:spPr>
          <a:xfrm>
            <a:off x="640116" y="7081449"/>
            <a:ext cx="7802876" cy="413808"/>
          </a:xfrm>
        </p:spPr>
        <p:txBody>
          <a:bodyPr/>
          <a:lstStyle/>
          <a:p>
            <a:endParaRPr lang="en-US" dirty="0"/>
          </a:p>
        </p:txBody>
      </p:sp>
      <p:sp>
        <p:nvSpPr>
          <p:cNvPr id="7" name="Rectangle 6"/>
          <p:cNvSpPr/>
          <p:nvPr/>
        </p:nvSpPr>
        <p:spPr bwMode="white">
          <a:xfrm>
            <a:off x="8534847" y="0"/>
            <a:ext cx="448056" cy="77724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17318" tIns="58660" rIns="117318" bIns="58660" rtlCol="0" anchor="ctr"/>
          <a:lstStyle/>
          <a:p>
            <a:pPr algn="ctr" eaLnBrk="1" latinLnBrk="0" hangingPunct="1"/>
            <a:endParaRPr kumimoji="0" lang="en-US" dirty="0"/>
          </a:p>
        </p:txBody>
      </p:sp>
      <p:sp>
        <p:nvSpPr>
          <p:cNvPr id="8" name="Rectangle 7"/>
          <p:cNvSpPr/>
          <p:nvPr/>
        </p:nvSpPr>
        <p:spPr>
          <a:xfrm>
            <a:off x="8598855" y="690880"/>
            <a:ext cx="320040" cy="708152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17318" tIns="58660" rIns="117318" bIns="58660" rtlCol="0" anchor="ctr"/>
          <a:lstStyle/>
          <a:p>
            <a:pPr algn="ctr" eaLnBrk="1" latinLnBrk="0" hangingPunct="1"/>
            <a:endParaRPr kumimoji="0" lang="en-US" dirty="0"/>
          </a:p>
        </p:txBody>
      </p:sp>
      <p:sp>
        <p:nvSpPr>
          <p:cNvPr id="9" name="Rectangle 8"/>
          <p:cNvSpPr/>
          <p:nvPr/>
        </p:nvSpPr>
        <p:spPr>
          <a:xfrm>
            <a:off x="8598855" y="0"/>
            <a:ext cx="320040" cy="60452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17318" tIns="58660" rIns="117318" bIns="58660"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8456613" y="131128"/>
            <a:ext cx="604520" cy="342266"/>
          </a:xfrm>
        </p:spPr>
        <p:txBody>
          <a:bodyPr/>
          <a:lstStyle/>
          <a:p>
            <a:fld id="{5E355906-6B5E-43F9-981D-8B8E1231FAA0}"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801600" cy="7772400"/>
          </a:xfrm>
          <a:prstGeom prst="rect">
            <a:avLst/>
          </a:prstGeom>
        </p:spPr>
      </p:pic>
      <p:sp>
        <p:nvSpPr>
          <p:cNvPr id="2" name="Title 1"/>
          <p:cNvSpPr>
            <a:spLocks noGrp="1"/>
          </p:cNvSpPr>
          <p:nvPr>
            <p:ph type="ctrTitle"/>
          </p:nvPr>
        </p:nvSpPr>
        <p:spPr>
          <a:xfrm>
            <a:off x="5916179" y="3667202"/>
            <a:ext cx="6158440" cy="808630"/>
          </a:xfrm>
        </p:spPr>
        <p:txBody>
          <a:bodyPr anchor="ctr">
            <a:normAutofit/>
          </a:bodyPr>
          <a:lstStyle>
            <a:lvl1pPr algn="r">
              <a:defRPr sz="33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5353522" y="3085792"/>
            <a:ext cx="6711207" cy="696750"/>
          </a:xfrm>
        </p:spPr>
        <p:txBody>
          <a:bodyPr anchor="ctr">
            <a:normAutofit/>
          </a:bodyPr>
          <a:lstStyle>
            <a:lvl1pPr marL="0" indent="0" algn="r">
              <a:buNone/>
              <a:defRPr sz="2300">
                <a:solidFill>
                  <a:schemeClr val="tx2"/>
                </a:solidFill>
                <a:latin typeface="Arial" panose="020B0604020202020204" pitchFamily="34" charset="0"/>
                <a:cs typeface="Arial" panose="020B0604020202020204" pitchFamily="34" charset="0"/>
              </a:defRPr>
            </a:lvl1pPr>
            <a:lvl2pPr marL="439940" indent="0" algn="ctr">
              <a:buNone/>
              <a:defRPr sz="1900"/>
            </a:lvl2pPr>
            <a:lvl3pPr marL="879878" indent="0" algn="ctr">
              <a:buNone/>
              <a:defRPr sz="1700"/>
            </a:lvl3pPr>
            <a:lvl4pPr marL="1319820" indent="0" algn="ctr">
              <a:buNone/>
              <a:defRPr sz="1500"/>
            </a:lvl4pPr>
            <a:lvl5pPr marL="1759759" indent="0" algn="ctr">
              <a:buNone/>
              <a:defRPr sz="1500"/>
            </a:lvl5pPr>
            <a:lvl6pPr marL="2199695" indent="0" algn="ctr">
              <a:buNone/>
              <a:defRPr sz="1500"/>
            </a:lvl6pPr>
            <a:lvl7pPr marL="2639636" indent="0" algn="ctr">
              <a:buNone/>
              <a:defRPr sz="1500"/>
            </a:lvl7pPr>
            <a:lvl8pPr marL="3079581" indent="0" algn="ctr">
              <a:buNone/>
              <a:defRPr sz="1500"/>
            </a:lvl8pPr>
            <a:lvl9pPr marL="3519515" indent="0" algn="ctr">
              <a:buNone/>
              <a:defRPr sz="1500"/>
            </a:lvl9pPr>
          </a:lstStyle>
          <a:p>
            <a:r>
              <a:rPr lang="en-US" dirty="0"/>
              <a:t>Name of Event | Master subtitle style (date)</a:t>
            </a:r>
          </a:p>
        </p:txBody>
      </p:sp>
      <p:sp>
        <p:nvSpPr>
          <p:cNvPr id="21" name="Text Placeholder 20"/>
          <p:cNvSpPr>
            <a:spLocks noGrp="1"/>
          </p:cNvSpPr>
          <p:nvPr>
            <p:ph type="body" sz="quarter" idx="10" hasCustomPrompt="1"/>
          </p:nvPr>
        </p:nvSpPr>
        <p:spPr>
          <a:xfrm>
            <a:off x="5611818" y="4566285"/>
            <a:ext cx="6456362" cy="419206"/>
          </a:xfrm>
        </p:spPr>
        <p:txBody>
          <a:bodyPr>
            <a:noAutofit/>
          </a:bodyPr>
          <a:lstStyle>
            <a:lvl1pPr marL="0" indent="0" algn="r">
              <a:buNone/>
              <a:defRPr sz="2300">
                <a:solidFill>
                  <a:srgbClr val="1F497D"/>
                </a:solidFill>
                <a:latin typeface="Arial"/>
                <a:cs typeface="Arial"/>
              </a:defRPr>
            </a:lvl1pPr>
            <a:lvl2pPr algn="r">
              <a:defRPr sz="2300">
                <a:latin typeface="Arial"/>
                <a:cs typeface="Arial"/>
              </a:defRPr>
            </a:lvl2pPr>
            <a:lvl3pPr algn="r">
              <a:defRPr sz="2300">
                <a:latin typeface="Arial"/>
                <a:cs typeface="Arial"/>
              </a:defRPr>
            </a:lvl3pPr>
            <a:lvl4pPr algn="r">
              <a:defRPr sz="2300">
                <a:latin typeface="Arial"/>
                <a:cs typeface="Arial"/>
              </a:defRPr>
            </a:lvl4pPr>
            <a:lvl5pPr algn="r">
              <a:defRPr sz="2300">
                <a:latin typeface="Arial"/>
                <a:cs typeface="Arial"/>
              </a:defRPr>
            </a:lvl5pPr>
          </a:lstStyle>
          <a:p>
            <a:pPr lvl="0"/>
            <a:r>
              <a:rPr lang="en-US" dirty="0"/>
              <a:t>Presenter Name</a:t>
            </a:r>
          </a:p>
        </p:txBody>
      </p:sp>
    </p:spTree>
    <p:extLst>
      <p:ext uri="{BB962C8B-B14F-4D97-AF65-F5344CB8AC3E}">
        <p14:creationId xmlns:p14="http://schemas.microsoft.com/office/powerpoint/2010/main" val="2983686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7469575"/>
            <a:ext cx="12801600" cy="31305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2" name="Title 1"/>
          <p:cNvSpPr>
            <a:spLocks noGrp="1"/>
          </p:cNvSpPr>
          <p:nvPr>
            <p:ph type="title"/>
          </p:nvPr>
        </p:nvSpPr>
        <p:spPr>
          <a:xfrm>
            <a:off x="880110" y="111562"/>
            <a:ext cx="11041380" cy="1202744"/>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80110" y="1392566"/>
            <a:ext cx="11041380" cy="5688963"/>
          </a:xfrm>
        </p:spPr>
        <p:txBody>
          <a:bodyPr>
            <a:normAutofit/>
          </a:bodyPr>
          <a:lstStyle>
            <a:lvl1pPr>
              <a:defRPr sz="2300">
                <a:solidFill>
                  <a:srgbClr val="778591"/>
                </a:solidFill>
                <a:latin typeface="Arial" panose="020B0604020202020204" pitchFamily="34" charset="0"/>
                <a:cs typeface="Arial" panose="020B0604020202020204" pitchFamily="34" charset="0"/>
              </a:defRPr>
            </a:lvl1pPr>
            <a:lvl2pPr>
              <a:defRPr sz="2100">
                <a:solidFill>
                  <a:srgbClr val="778591"/>
                </a:solidFill>
                <a:latin typeface="Arial" panose="020B0604020202020204" pitchFamily="34" charset="0"/>
                <a:cs typeface="Arial" panose="020B0604020202020204" pitchFamily="34" charset="0"/>
              </a:defRPr>
            </a:lvl2pPr>
            <a:lvl3pPr>
              <a:defRPr sz="2100">
                <a:solidFill>
                  <a:srgbClr val="778591"/>
                </a:solidFill>
                <a:latin typeface="Arial" panose="020B0604020202020204" pitchFamily="34" charset="0"/>
                <a:cs typeface="Arial" panose="020B0604020202020204" pitchFamily="34" charset="0"/>
              </a:defRPr>
            </a:lvl3pPr>
            <a:lvl4pPr>
              <a:defRPr sz="1500">
                <a:solidFill>
                  <a:srgbClr val="778591"/>
                </a:solidFill>
                <a:latin typeface="Arial" panose="020B0604020202020204" pitchFamily="34" charset="0"/>
                <a:cs typeface="Arial" panose="020B0604020202020204" pitchFamily="34" charset="0"/>
              </a:defRPr>
            </a:lvl4pPr>
            <a:lvl5pPr marL="1759759" indent="0">
              <a:buNone/>
              <a:defRPr sz="15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013" y="7537607"/>
            <a:ext cx="2880360" cy="156527"/>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100440" y="6491562"/>
            <a:ext cx="1306676" cy="734029"/>
          </a:xfrm>
          <a:prstGeom prst="rect">
            <a:avLst/>
          </a:prstGeom>
        </p:spPr>
      </p:pic>
      <p:sp>
        <p:nvSpPr>
          <p:cNvPr id="4" name="TextBox 3"/>
          <p:cNvSpPr txBox="1"/>
          <p:nvPr userDrawn="1"/>
        </p:nvSpPr>
        <p:spPr>
          <a:xfrm>
            <a:off x="10892046" y="7427267"/>
            <a:ext cx="1803830" cy="395465"/>
          </a:xfrm>
          <a:prstGeom prst="rect">
            <a:avLst/>
          </a:prstGeom>
          <a:noFill/>
        </p:spPr>
        <p:txBody>
          <a:bodyPr wrap="square" lIns="117318" tIns="58660" rIns="117318" bIns="58660" rtlCol="0">
            <a:spAutoFit/>
          </a:bodyPr>
          <a:lstStyle/>
          <a:p>
            <a:pPr algn="ctr"/>
            <a:r>
              <a:rPr lang="en-US" sz="1800" i="1" dirty="0">
                <a:solidFill>
                  <a:srgbClr val="FFFFFF"/>
                </a:solidFill>
                <a:cs typeface="Times New Roman"/>
              </a:rPr>
              <a:t>Transportation</a:t>
            </a:r>
          </a:p>
        </p:txBody>
      </p:sp>
    </p:spTree>
    <p:extLst>
      <p:ext uri="{BB962C8B-B14F-4D97-AF65-F5344CB8AC3E}">
        <p14:creationId xmlns:p14="http://schemas.microsoft.com/office/powerpoint/2010/main" val="2679129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7469575"/>
            <a:ext cx="12801600" cy="31305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2" name="Title 1"/>
          <p:cNvSpPr>
            <a:spLocks noGrp="1"/>
          </p:cNvSpPr>
          <p:nvPr>
            <p:ph type="title"/>
          </p:nvPr>
        </p:nvSpPr>
        <p:spPr>
          <a:xfrm>
            <a:off x="880110" y="111562"/>
            <a:ext cx="11041380" cy="1202744"/>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80110" y="1392566"/>
            <a:ext cx="11041380" cy="5688963"/>
          </a:xfrm>
        </p:spPr>
        <p:txBody>
          <a:bodyPr>
            <a:normAutofit/>
          </a:bodyPr>
          <a:lstStyle>
            <a:lvl1pPr>
              <a:defRPr sz="2300">
                <a:solidFill>
                  <a:srgbClr val="778591"/>
                </a:solidFill>
                <a:latin typeface="Arial" panose="020B0604020202020204" pitchFamily="34" charset="0"/>
                <a:cs typeface="Arial" panose="020B0604020202020204" pitchFamily="34" charset="0"/>
              </a:defRPr>
            </a:lvl1pPr>
            <a:lvl2pPr>
              <a:defRPr sz="2100">
                <a:solidFill>
                  <a:srgbClr val="778591"/>
                </a:solidFill>
                <a:latin typeface="Arial" panose="020B0604020202020204" pitchFamily="34" charset="0"/>
                <a:cs typeface="Arial" panose="020B0604020202020204" pitchFamily="34" charset="0"/>
              </a:defRPr>
            </a:lvl2pPr>
            <a:lvl3pPr>
              <a:defRPr sz="2100">
                <a:solidFill>
                  <a:srgbClr val="778591"/>
                </a:solidFill>
                <a:latin typeface="Arial" panose="020B0604020202020204" pitchFamily="34" charset="0"/>
                <a:cs typeface="Arial" panose="020B0604020202020204" pitchFamily="34" charset="0"/>
              </a:defRPr>
            </a:lvl3pPr>
            <a:lvl4pPr>
              <a:defRPr sz="1500">
                <a:solidFill>
                  <a:srgbClr val="778591"/>
                </a:solidFill>
                <a:latin typeface="Arial" panose="020B0604020202020204" pitchFamily="34" charset="0"/>
                <a:cs typeface="Arial" panose="020B0604020202020204" pitchFamily="34" charset="0"/>
              </a:defRPr>
            </a:lvl4pPr>
            <a:lvl5pPr>
              <a:defRPr sz="15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013" y="7537607"/>
            <a:ext cx="2880360" cy="156527"/>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TextBox 6"/>
          <p:cNvSpPr txBox="1"/>
          <p:nvPr userDrawn="1"/>
        </p:nvSpPr>
        <p:spPr>
          <a:xfrm>
            <a:off x="10892046" y="7427267"/>
            <a:ext cx="1803830" cy="395465"/>
          </a:xfrm>
          <a:prstGeom prst="rect">
            <a:avLst/>
          </a:prstGeom>
          <a:noFill/>
        </p:spPr>
        <p:txBody>
          <a:bodyPr wrap="square" lIns="117318" tIns="58660" rIns="117318" bIns="58660" rtlCol="0">
            <a:spAutoFit/>
          </a:bodyPr>
          <a:lstStyle/>
          <a:p>
            <a:pPr algn="ctr"/>
            <a:r>
              <a:rPr lang="en-US" sz="1800" i="1" dirty="0">
                <a:solidFill>
                  <a:srgbClr val="FFFFFF"/>
                </a:solidFill>
                <a:cs typeface="Times New Roman"/>
              </a:rPr>
              <a:t>Transportation</a:t>
            </a:r>
          </a:p>
        </p:txBody>
      </p:sp>
    </p:spTree>
    <p:extLst>
      <p:ext uri="{BB962C8B-B14F-4D97-AF65-F5344CB8AC3E}">
        <p14:creationId xmlns:p14="http://schemas.microsoft.com/office/powerpoint/2010/main" val="1670001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7469575"/>
            <a:ext cx="12801600" cy="31305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2" name="Title 1"/>
          <p:cNvSpPr>
            <a:spLocks noGrp="1"/>
          </p:cNvSpPr>
          <p:nvPr>
            <p:ph type="title"/>
          </p:nvPr>
        </p:nvSpPr>
        <p:spPr>
          <a:xfrm>
            <a:off x="880110" y="111562"/>
            <a:ext cx="11041380" cy="1202744"/>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110013" y="7537607"/>
            <a:ext cx="2880360" cy="156527"/>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5" name="Chart Placeholder 4"/>
          <p:cNvSpPr>
            <a:spLocks noGrp="1"/>
          </p:cNvSpPr>
          <p:nvPr>
            <p:ph type="chart" sz="quarter" idx="13" hasCustomPrompt="1"/>
          </p:nvPr>
        </p:nvSpPr>
        <p:spPr>
          <a:xfrm>
            <a:off x="880110" y="1392557"/>
            <a:ext cx="11041380" cy="4730851"/>
          </a:xfrm>
        </p:spPr>
        <p:txBody>
          <a:bodyPr/>
          <a:lstStyle>
            <a:lvl1pPr>
              <a:defRPr>
                <a:solidFill>
                  <a:srgbClr val="778591"/>
                </a:solidFill>
              </a:defRPr>
            </a:lvl1pPr>
          </a:lstStyle>
          <a:p>
            <a:r>
              <a:rPr lang="en-US" dirty="0"/>
              <a:t>Small Chart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100440" y="6491562"/>
            <a:ext cx="1306676" cy="734029"/>
          </a:xfrm>
          <a:prstGeom prst="rect">
            <a:avLst/>
          </a:prstGeom>
        </p:spPr>
      </p:pic>
      <p:sp>
        <p:nvSpPr>
          <p:cNvPr id="8" name="TextBox 7"/>
          <p:cNvSpPr txBox="1"/>
          <p:nvPr userDrawn="1"/>
        </p:nvSpPr>
        <p:spPr>
          <a:xfrm>
            <a:off x="10892046" y="7427267"/>
            <a:ext cx="1803830" cy="395465"/>
          </a:xfrm>
          <a:prstGeom prst="rect">
            <a:avLst/>
          </a:prstGeom>
          <a:noFill/>
        </p:spPr>
        <p:txBody>
          <a:bodyPr wrap="square" lIns="117318" tIns="58660" rIns="117318" bIns="58660" rtlCol="0">
            <a:spAutoFit/>
          </a:bodyPr>
          <a:lstStyle/>
          <a:p>
            <a:pPr algn="ctr"/>
            <a:r>
              <a:rPr lang="en-US" sz="1800" i="1" dirty="0">
                <a:solidFill>
                  <a:srgbClr val="FFFFFF"/>
                </a:solidFill>
                <a:cs typeface="Times New Roman"/>
              </a:rPr>
              <a:t>Transportation</a:t>
            </a:r>
          </a:p>
        </p:txBody>
      </p:sp>
    </p:spTree>
    <p:extLst>
      <p:ext uri="{BB962C8B-B14F-4D97-AF65-F5344CB8AC3E}">
        <p14:creationId xmlns:p14="http://schemas.microsoft.com/office/powerpoint/2010/main" val="3692895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7469575"/>
            <a:ext cx="12801600" cy="31305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2" name="Title 1"/>
          <p:cNvSpPr>
            <a:spLocks noGrp="1"/>
          </p:cNvSpPr>
          <p:nvPr>
            <p:ph type="title"/>
          </p:nvPr>
        </p:nvSpPr>
        <p:spPr>
          <a:xfrm>
            <a:off x="880110" y="111562"/>
            <a:ext cx="11041380" cy="1202744"/>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110013" y="7537607"/>
            <a:ext cx="2880360" cy="156527"/>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9" name="Chart Placeholder 4"/>
          <p:cNvSpPr>
            <a:spLocks noGrp="1"/>
          </p:cNvSpPr>
          <p:nvPr>
            <p:ph type="chart" sz="quarter" idx="13" hasCustomPrompt="1"/>
          </p:nvPr>
        </p:nvSpPr>
        <p:spPr>
          <a:xfrm>
            <a:off x="880110" y="1392585"/>
            <a:ext cx="11041380" cy="5861683"/>
          </a:xfrm>
        </p:spPr>
        <p:txBody>
          <a:bodyPr/>
          <a:lstStyle>
            <a:lvl1pPr>
              <a:defRPr>
                <a:solidFill>
                  <a:srgbClr val="778591"/>
                </a:solidFill>
              </a:defRPr>
            </a:lvl1pPr>
          </a:lstStyle>
          <a:p>
            <a:r>
              <a:rPr lang="en-US" dirty="0"/>
              <a:t>Large Chart</a:t>
            </a:r>
          </a:p>
        </p:txBody>
      </p:sp>
      <p:sp>
        <p:nvSpPr>
          <p:cNvPr id="7" name="TextBox 6"/>
          <p:cNvSpPr txBox="1"/>
          <p:nvPr userDrawn="1"/>
        </p:nvSpPr>
        <p:spPr>
          <a:xfrm>
            <a:off x="10892046" y="7427267"/>
            <a:ext cx="1803830" cy="395465"/>
          </a:xfrm>
          <a:prstGeom prst="rect">
            <a:avLst/>
          </a:prstGeom>
          <a:noFill/>
        </p:spPr>
        <p:txBody>
          <a:bodyPr wrap="square" lIns="117318" tIns="58660" rIns="117318" bIns="58660" rtlCol="0">
            <a:spAutoFit/>
          </a:bodyPr>
          <a:lstStyle/>
          <a:p>
            <a:pPr algn="ctr"/>
            <a:r>
              <a:rPr lang="en-US" sz="1800" i="1" dirty="0">
                <a:solidFill>
                  <a:srgbClr val="FFFFFF"/>
                </a:solidFill>
                <a:cs typeface="Times New Roman"/>
              </a:rPr>
              <a:t>Transportation</a:t>
            </a:r>
          </a:p>
        </p:txBody>
      </p:sp>
    </p:spTree>
    <p:extLst>
      <p:ext uri="{BB962C8B-B14F-4D97-AF65-F5344CB8AC3E}">
        <p14:creationId xmlns:p14="http://schemas.microsoft.com/office/powerpoint/2010/main" val="162526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80110" y="1388986"/>
            <a:ext cx="11041380" cy="4748001"/>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7469575"/>
            <a:ext cx="12801600" cy="31305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2" name="Title 1"/>
          <p:cNvSpPr>
            <a:spLocks noGrp="1"/>
          </p:cNvSpPr>
          <p:nvPr>
            <p:ph type="title"/>
          </p:nvPr>
        </p:nvSpPr>
        <p:spPr>
          <a:xfrm>
            <a:off x="880110" y="111562"/>
            <a:ext cx="11041380" cy="1202744"/>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110013" y="7537607"/>
            <a:ext cx="2880360" cy="156527"/>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100440" y="6491562"/>
            <a:ext cx="1306676" cy="734029"/>
          </a:xfrm>
          <a:prstGeom prst="rect">
            <a:avLst/>
          </a:prstGeom>
        </p:spPr>
      </p:pic>
      <p:sp>
        <p:nvSpPr>
          <p:cNvPr id="9" name="TextBox 8"/>
          <p:cNvSpPr txBox="1"/>
          <p:nvPr userDrawn="1"/>
        </p:nvSpPr>
        <p:spPr>
          <a:xfrm>
            <a:off x="10892046" y="7427267"/>
            <a:ext cx="1803830" cy="395465"/>
          </a:xfrm>
          <a:prstGeom prst="rect">
            <a:avLst/>
          </a:prstGeom>
          <a:noFill/>
        </p:spPr>
        <p:txBody>
          <a:bodyPr wrap="square" lIns="117318" tIns="58660" rIns="117318" bIns="58660" rtlCol="0">
            <a:spAutoFit/>
          </a:bodyPr>
          <a:lstStyle/>
          <a:p>
            <a:pPr algn="ctr"/>
            <a:r>
              <a:rPr lang="en-US" sz="1800" i="1" dirty="0">
                <a:solidFill>
                  <a:srgbClr val="FFFFFF"/>
                </a:solidFill>
                <a:cs typeface="Times New Roman"/>
              </a:rPr>
              <a:t>Transportation</a:t>
            </a:r>
          </a:p>
        </p:txBody>
      </p:sp>
    </p:spTree>
    <p:extLst>
      <p:ext uri="{BB962C8B-B14F-4D97-AF65-F5344CB8AC3E}">
        <p14:creationId xmlns:p14="http://schemas.microsoft.com/office/powerpoint/2010/main" val="95213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80110" y="1392584"/>
            <a:ext cx="11041380" cy="586168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7469575"/>
            <a:ext cx="12801600" cy="31305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2" name="Title 1"/>
          <p:cNvSpPr>
            <a:spLocks noGrp="1"/>
          </p:cNvSpPr>
          <p:nvPr>
            <p:ph type="title"/>
          </p:nvPr>
        </p:nvSpPr>
        <p:spPr>
          <a:xfrm>
            <a:off x="880110" y="111562"/>
            <a:ext cx="11041380" cy="1202744"/>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10013" y="7537607"/>
            <a:ext cx="2880360" cy="156527"/>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TextBox 7"/>
          <p:cNvSpPr txBox="1"/>
          <p:nvPr userDrawn="1"/>
        </p:nvSpPr>
        <p:spPr>
          <a:xfrm>
            <a:off x="10892046" y="7427267"/>
            <a:ext cx="1803830" cy="395465"/>
          </a:xfrm>
          <a:prstGeom prst="rect">
            <a:avLst/>
          </a:prstGeom>
          <a:noFill/>
        </p:spPr>
        <p:txBody>
          <a:bodyPr wrap="square" lIns="117318" tIns="58660" rIns="117318" bIns="58660" rtlCol="0">
            <a:spAutoFit/>
          </a:bodyPr>
          <a:lstStyle/>
          <a:p>
            <a:pPr algn="ctr"/>
            <a:r>
              <a:rPr lang="en-US" sz="1800" i="1" dirty="0">
                <a:solidFill>
                  <a:srgbClr val="FFFFFF"/>
                </a:solidFill>
                <a:cs typeface="Times New Roman"/>
              </a:rPr>
              <a:t>Transportation</a:t>
            </a:r>
          </a:p>
        </p:txBody>
      </p:sp>
    </p:spTree>
    <p:extLst>
      <p:ext uri="{BB962C8B-B14F-4D97-AF65-F5344CB8AC3E}">
        <p14:creationId xmlns:p14="http://schemas.microsoft.com/office/powerpoint/2010/main" val="2040612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7469575"/>
            <a:ext cx="12801600" cy="31305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2" name="Title 1"/>
          <p:cNvSpPr>
            <a:spLocks noGrp="1"/>
          </p:cNvSpPr>
          <p:nvPr>
            <p:ph type="title"/>
          </p:nvPr>
        </p:nvSpPr>
        <p:spPr>
          <a:xfrm>
            <a:off x="880110" y="111562"/>
            <a:ext cx="11041380" cy="1202744"/>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10013" y="7537607"/>
            <a:ext cx="2880360" cy="156527"/>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880110" y="1392570"/>
            <a:ext cx="11041380" cy="4854852"/>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100440" y="6491562"/>
            <a:ext cx="1306676" cy="734029"/>
          </a:xfrm>
          <a:prstGeom prst="rect">
            <a:avLst/>
          </a:prstGeom>
        </p:spPr>
      </p:pic>
      <p:sp>
        <p:nvSpPr>
          <p:cNvPr id="9" name="TextBox 8"/>
          <p:cNvSpPr txBox="1"/>
          <p:nvPr userDrawn="1"/>
        </p:nvSpPr>
        <p:spPr>
          <a:xfrm>
            <a:off x="10892046" y="7427267"/>
            <a:ext cx="1803830" cy="395465"/>
          </a:xfrm>
          <a:prstGeom prst="rect">
            <a:avLst/>
          </a:prstGeom>
          <a:noFill/>
        </p:spPr>
        <p:txBody>
          <a:bodyPr wrap="square" lIns="117318" tIns="58660" rIns="117318" bIns="58660" rtlCol="0">
            <a:spAutoFit/>
          </a:bodyPr>
          <a:lstStyle/>
          <a:p>
            <a:pPr algn="ctr"/>
            <a:r>
              <a:rPr lang="en-US" sz="1800" i="1" dirty="0">
                <a:solidFill>
                  <a:srgbClr val="FFFFFF"/>
                </a:solidFill>
                <a:cs typeface="Times New Roman"/>
              </a:rPr>
              <a:t>Transportation</a:t>
            </a:r>
          </a:p>
        </p:txBody>
      </p:sp>
    </p:spTree>
    <p:extLst>
      <p:ext uri="{BB962C8B-B14F-4D97-AF65-F5344CB8AC3E}">
        <p14:creationId xmlns:p14="http://schemas.microsoft.com/office/powerpoint/2010/main" val="2736431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57709" y="259080"/>
            <a:ext cx="11414760" cy="112268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37DAD4E-EBA8-4254-9196-603FBB27EDC1}" type="datetimeFigureOut">
              <a:rPr lang="en-US" smtClean="0"/>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E355906-6B5E-43F9-981D-8B8E1231FAA0}" type="slidenum">
              <a:rPr lang="en-US" smtClean="0"/>
              <a:t>‹#›</a:t>
            </a:fld>
            <a:endParaRPr lang="en-US" dirty="0"/>
          </a:p>
        </p:txBody>
      </p:sp>
      <p:sp>
        <p:nvSpPr>
          <p:cNvPr id="8" name="Content Placeholder 7"/>
          <p:cNvSpPr>
            <a:spLocks noGrp="1"/>
          </p:cNvSpPr>
          <p:nvPr>
            <p:ph sz="quarter" idx="1"/>
          </p:nvPr>
        </p:nvSpPr>
        <p:spPr>
          <a:xfrm>
            <a:off x="857709" y="1813560"/>
            <a:ext cx="11414760" cy="509524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7469575"/>
            <a:ext cx="12801600" cy="31305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2" name="Title 1"/>
          <p:cNvSpPr>
            <a:spLocks noGrp="1"/>
          </p:cNvSpPr>
          <p:nvPr>
            <p:ph type="title"/>
          </p:nvPr>
        </p:nvSpPr>
        <p:spPr>
          <a:xfrm>
            <a:off x="880110" y="111562"/>
            <a:ext cx="11041380" cy="1202744"/>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10013" y="7537607"/>
            <a:ext cx="2880360" cy="156527"/>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100440" y="6491562"/>
            <a:ext cx="1306676" cy="734029"/>
          </a:xfrm>
          <a:prstGeom prst="rect">
            <a:avLst/>
          </a:prstGeom>
        </p:spPr>
      </p:pic>
      <p:sp>
        <p:nvSpPr>
          <p:cNvPr id="9" name="Content Placeholder 2"/>
          <p:cNvSpPr>
            <a:spLocks noGrp="1"/>
          </p:cNvSpPr>
          <p:nvPr>
            <p:ph idx="1" hasCustomPrompt="1"/>
          </p:nvPr>
        </p:nvSpPr>
        <p:spPr>
          <a:xfrm>
            <a:off x="5965857" y="1435856"/>
            <a:ext cx="6562373" cy="4953106"/>
          </a:xfrm>
        </p:spPr>
        <p:txBody>
          <a:bodyPr>
            <a:normAutofit/>
          </a:bodyPr>
          <a:lstStyle>
            <a:lvl1pPr>
              <a:defRPr sz="2300">
                <a:solidFill>
                  <a:srgbClr val="778591"/>
                </a:solidFill>
                <a:latin typeface="Arial" panose="020B0604020202020204" pitchFamily="34" charset="0"/>
                <a:cs typeface="Arial" panose="020B0604020202020204" pitchFamily="34" charset="0"/>
              </a:defRPr>
            </a:lvl1pPr>
            <a:lvl2pPr>
              <a:defRPr sz="2100">
                <a:solidFill>
                  <a:srgbClr val="778591"/>
                </a:solidFill>
                <a:latin typeface="Arial" panose="020B0604020202020204" pitchFamily="34" charset="0"/>
                <a:cs typeface="Arial" panose="020B0604020202020204" pitchFamily="34" charset="0"/>
              </a:defRPr>
            </a:lvl2pPr>
            <a:lvl3pPr>
              <a:defRPr sz="2100">
                <a:solidFill>
                  <a:srgbClr val="778591"/>
                </a:solidFill>
                <a:latin typeface="Arial" panose="020B0604020202020204" pitchFamily="34" charset="0"/>
                <a:cs typeface="Arial" panose="020B0604020202020204" pitchFamily="34" charset="0"/>
              </a:defRPr>
            </a:lvl3pPr>
            <a:lvl4pPr>
              <a:defRPr sz="1500">
                <a:solidFill>
                  <a:srgbClr val="778591"/>
                </a:solidFill>
                <a:latin typeface="Arial" panose="020B0604020202020204" pitchFamily="34" charset="0"/>
                <a:cs typeface="Arial" panose="020B0604020202020204" pitchFamily="34" charset="0"/>
              </a:defRPr>
            </a:lvl4pPr>
            <a:lvl5pPr>
              <a:defRPr sz="15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3"/>
          <p:cNvSpPr>
            <a:spLocks noGrp="1"/>
          </p:cNvSpPr>
          <p:nvPr>
            <p:ph type="pic" sz="quarter" idx="13" hasCustomPrompt="1"/>
          </p:nvPr>
        </p:nvSpPr>
        <p:spPr>
          <a:xfrm>
            <a:off x="242463" y="1969284"/>
            <a:ext cx="5495832" cy="358543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11" name="TextBox 10"/>
          <p:cNvSpPr txBox="1"/>
          <p:nvPr userDrawn="1"/>
        </p:nvSpPr>
        <p:spPr>
          <a:xfrm>
            <a:off x="10892046" y="7427267"/>
            <a:ext cx="1803830" cy="395465"/>
          </a:xfrm>
          <a:prstGeom prst="rect">
            <a:avLst/>
          </a:prstGeom>
          <a:noFill/>
        </p:spPr>
        <p:txBody>
          <a:bodyPr wrap="square" lIns="117318" tIns="58660" rIns="117318" bIns="58660" rtlCol="0">
            <a:spAutoFit/>
          </a:bodyPr>
          <a:lstStyle/>
          <a:p>
            <a:pPr algn="ctr"/>
            <a:r>
              <a:rPr lang="en-US" sz="1800" i="1" dirty="0">
                <a:solidFill>
                  <a:srgbClr val="FFFFFF"/>
                </a:solidFill>
                <a:cs typeface="Times New Roman"/>
              </a:rPr>
              <a:t>Transportation</a:t>
            </a:r>
          </a:p>
        </p:txBody>
      </p:sp>
    </p:spTree>
    <p:extLst>
      <p:ext uri="{BB962C8B-B14F-4D97-AF65-F5344CB8AC3E}">
        <p14:creationId xmlns:p14="http://schemas.microsoft.com/office/powerpoint/2010/main" val="3371316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7469575"/>
            <a:ext cx="12801600" cy="31305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2" name="Title 1"/>
          <p:cNvSpPr>
            <a:spLocks noGrp="1"/>
          </p:cNvSpPr>
          <p:nvPr>
            <p:ph type="title"/>
          </p:nvPr>
        </p:nvSpPr>
        <p:spPr>
          <a:xfrm>
            <a:off x="880110" y="111562"/>
            <a:ext cx="11041380" cy="1202744"/>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10013" y="7537607"/>
            <a:ext cx="2880360" cy="156527"/>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7090703" y="1969284"/>
            <a:ext cx="5495832" cy="358543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100440" y="6491562"/>
            <a:ext cx="1306676" cy="734029"/>
          </a:xfrm>
          <a:prstGeom prst="rect">
            <a:avLst/>
          </a:prstGeom>
        </p:spPr>
      </p:pic>
      <p:sp>
        <p:nvSpPr>
          <p:cNvPr id="9" name="Content Placeholder 2"/>
          <p:cNvSpPr>
            <a:spLocks noGrp="1"/>
          </p:cNvSpPr>
          <p:nvPr>
            <p:ph idx="1" hasCustomPrompt="1"/>
          </p:nvPr>
        </p:nvSpPr>
        <p:spPr>
          <a:xfrm>
            <a:off x="267326" y="1435186"/>
            <a:ext cx="6562373" cy="4953106"/>
          </a:xfrm>
        </p:spPr>
        <p:txBody>
          <a:bodyPr>
            <a:normAutofit/>
          </a:bodyPr>
          <a:lstStyle>
            <a:lvl1pPr>
              <a:defRPr sz="2300">
                <a:solidFill>
                  <a:srgbClr val="778591"/>
                </a:solidFill>
                <a:latin typeface="Arial" panose="020B0604020202020204" pitchFamily="34" charset="0"/>
                <a:cs typeface="Arial" panose="020B0604020202020204" pitchFamily="34" charset="0"/>
              </a:defRPr>
            </a:lvl1pPr>
            <a:lvl2pPr>
              <a:defRPr sz="2100">
                <a:solidFill>
                  <a:srgbClr val="778591"/>
                </a:solidFill>
                <a:latin typeface="Arial" panose="020B0604020202020204" pitchFamily="34" charset="0"/>
                <a:cs typeface="Arial" panose="020B0604020202020204" pitchFamily="34" charset="0"/>
              </a:defRPr>
            </a:lvl2pPr>
            <a:lvl3pPr>
              <a:defRPr sz="2100">
                <a:solidFill>
                  <a:srgbClr val="778591"/>
                </a:solidFill>
                <a:latin typeface="Arial" panose="020B0604020202020204" pitchFamily="34" charset="0"/>
                <a:cs typeface="Arial" panose="020B0604020202020204" pitchFamily="34" charset="0"/>
              </a:defRPr>
            </a:lvl3pPr>
            <a:lvl4pPr>
              <a:defRPr sz="1500">
                <a:solidFill>
                  <a:srgbClr val="778591"/>
                </a:solidFill>
                <a:latin typeface="Arial" panose="020B0604020202020204" pitchFamily="34" charset="0"/>
                <a:cs typeface="Arial" panose="020B0604020202020204" pitchFamily="34" charset="0"/>
              </a:defRPr>
            </a:lvl4pPr>
            <a:lvl5pPr>
              <a:defRPr sz="15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10892046" y="7427267"/>
            <a:ext cx="1803830" cy="395465"/>
          </a:xfrm>
          <a:prstGeom prst="rect">
            <a:avLst/>
          </a:prstGeom>
          <a:noFill/>
        </p:spPr>
        <p:txBody>
          <a:bodyPr wrap="square" lIns="117318" tIns="58660" rIns="117318" bIns="58660" rtlCol="0">
            <a:spAutoFit/>
          </a:bodyPr>
          <a:lstStyle/>
          <a:p>
            <a:pPr algn="ctr"/>
            <a:r>
              <a:rPr lang="en-US" sz="1800" i="1" dirty="0">
                <a:solidFill>
                  <a:srgbClr val="FFFFFF"/>
                </a:solidFill>
                <a:cs typeface="Times New Roman"/>
              </a:rPr>
              <a:t>Transportation</a:t>
            </a:r>
          </a:p>
        </p:txBody>
      </p:sp>
    </p:spTree>
    <p:extLst>
      <p:ext uri="{BB962C8B-B14F-4D97-AF65-F5344CB8AC3E}">
        <p14:creationId xmlns:p14="http://schemas.microsoft.com/office/powerpoint/2010/main" val="2527292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7469575"/>
            <a:ext cx="12801600" cy="31305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2" name="Title 1"/>
          <p:cNvSpPr>
            <a:spLocks noGrp="1"/>
          </p:cNvSpPr>
          <p:nvPr>
            <p:ph type="title"/>
          </p:nvPr>
        </p:nvSpPr>
        <p:spPr>
          <a:xfrm>
            <a:off x="880110" y="111562"/>
            <a:ext cx="11041380" cy="1202744"/>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10013" y="7537607"/>
            <a:ext cx="2880360" cy="156527"/>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880110" y="1392584"/>
            <a:ext cx="11041380" cy="588327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TextBox 7"/>
          <p:cNvSpPr txBox="1"/>
          <p:nvPr userDrawn="1"/>
        </p:nvSpPr>
        <p:spPr>
          <a:xfrm>
            <a:off x="10892046" y="7427267"/>
            <a:ext cx="1803830" cy="395465"/>
          </a:xfrm>
          <a:prstGeom prst="rect">
            <a:avLst/>
          </a:prstGeom>
          <a:noFill/>
        </p:spPr>
        <p:txBody>
          <a:bodyPr wrap="square" lIns="117318" tIns="58660" rIns="117318" bIns="58660" rtlCol="0">
            <a:spAutoFit/>
          </a:bodyPr>
          <a:lstStyle/>
          <a:p>
            <a:pPr algn="ctr"/>
            <a:r>
              <a:rPr lang="en-US" sz="1800" i="1" dirty="0">
                <a:solidFill>
                  <a:srgbClr val="FFFFFF"/>
                </a:solidFill>
                <a:cs typeface="Times New Roman"/>
              </a:rPr>
              <a:t>Transportation</a:t>
            </a:r>
          </a:p>
        </p:txBody>
      </p:sp>
    </p:spTree>
    <p:extLst>
      <p:ext uri="{BB962C8B-B14F-4D97-AF65-F5344CB8AC3E}">
        <p14:creationId xmlns:p14="http://schemas.microsoft.com/office/powerpoint/2010/main" val="1183747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7469575"/>
            <a:ext cx="12801600" cy="31305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2" name="Title 1"/>
          <p:cNvSpPr>
            <a:spLocks noGrp="1"/>
          </p:cNvSpPr>
          <p:nvPr>
            <p:ph type="title"/>
          </p:nvPr>
        </p:nvSpPr>
        <p:spPr>
          <a:xfrm>
            <a:off x="880110" y="111562"/>
            <a:ext cx="11041380" cy="1202744"/>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10013" y="7537607"/>
            <a:ext cx="2880360" cy="156527"/>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Content Placeholder 2"/>
          <p:cNvSpPr>
            <a:spLocks noGrp="1"/>
          </p:cNvSpPr>
          <p:nvPr>
            <p:ph idx="1" hasCustomPrompt="1"/>
          </p:nvPr>
        </p:nvSpPr>
        <p:spPr>
          <a:xfrm>
            <a:off x="5965857" y="1435861"/>
            <a:ext cx="6562373" cy="5660825"/>
          </a:xfrm>
        </p:spPr>
        <p:txBody>
          <a:bodyPr>
            <a:normAutofit/>
          </a:bodyPr>
          <a:lstStyle>
            <a:lvl1pPr>
              <a:defRPr sz="2300">
                <a:solidFill>
                  <a:srgbClr val="778591"/>
                </a:solidFill>
                <a:latin typeface="Arial" panose="020B0604020202020204" pitchFamily="34" charset="0"/>
                <a:cs typeface="Arial" panose="020B0604020202020204" pitchFamily="34" charset="0"/>
              </a:defRPr>
            </a:lvl1pPr>
            <a:lvl2pPr>
              <a:defRPr sz="2100">
                <a:solidFill>
                  <a:srgbClr val="778591"/>
                </a:solidFill>
                <a:latin typeface="Arial" panose="020B0604020202020204" pitchFamily="34" charset="0"/>
                <a:cs typeface="Arial" panose="020B0604020202020204" pitchFamily="34" charset="0"/>
              </a:defRPr>
            </a:lvl2pPr>
            <a:lvl3pPr>
              <a:defRPr sz="2100">
                <a:solidFill>
                  <a:srgbClr val="778591"/>
                </a:solidFill>
                <a:latin typeface="Arial" panose="020B0604020202020204" pitchFamily="34" charset="0"/>
                <a:cs typeface="Arial" panose="020B0604020202020204" pitchFamily="34" charset="0"/>
              </a:defRPr>
            </a:lvl3pPr>
            <a:lvl4pPr>
              <a:defRPr sz="1500">
                <a:solidFill>
                  <a:srgbClr val="778591"/>
                </a:solidFill>
                <a:latin typeface="Arial" panose="020B0604020202020204" pitchFamily="34" charset="0"/>
                <a:cs typeface="Arial" panose="020B0604020202020204" pitchFamily="34" charset="0"/>
              </a:defRPr>
            </a:lvl4pPr>
            <a:lvl5pPr>
              <a:defRPr sz="15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242463" y="1435861"/>
            <a:ext cx="5495832" cy="5660825"/>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
        <p:nvSpPr>
          <p:cNvPr id="10" name="TextBox 9"/>
          <p:cNvSpPr txBox="1"/>
          <p:nvPr userDrawn="1"/>
        </p:nvSpPr>
        <p:spPr>
          <a:xfrm>
            <a:off x="10892046" y="7427267"/>
            <a:ext cx="1803830" cy="395465"/>
          </a:xfrm>
          <a:prstGeom prst="rect">
            <a:avLst/>
          </a:prstGeom>
          <a:noFill/>
        </p:spPr>
        <p:txBody>
          <a:bodyPr wrap="square" lIns="117318" tIns="58660" rIns="117318" bIns="58660" rtlCol="0">
            <a:spAutoFit/>
          </a:bodyPr>
          <a:lstStyle/>
          <a:p>
            <a:pPr algn="ctr"/>
            <a:r>
              <a:rPr lang="en-US" sz="1800" i="1" dirty="0">
                <a:solidFill>
                  <a:srgbClr val="FFFFFF"/>
                </a:solidFill>
                <a:cs typeface="Times New Roman"/>
              </a:rPr>
              <a:t>Transportation</a:t>
            </a:r>
          </a:p>
        </p:txBody>
      </p:sp>
    </p:spTree>
    <p:extLst>
      <p:ext uri="{BB962C8B-B14F-4D97-AF65-F5344CB8AC3E}">
        <p14:creationId xmlns:p14="http://schemas.microsoft.com/office/powerpoint/2010/main" val="740906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7469575"/>
            <a:ext cx="12801600" cy="31305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2" name="Title 1"/>
          <p:cNvSpPr>
            <a:spLocks noGrp="1"/>
          </p:cNvSpPr>
          <p:nvPr>
            <p:ph type="title"/>
          </p:nvPr>
        </p:nvSpPr>
        <p:spPr>
          <a:xfrm>
            <a:off x="880110" y="111562"/>
            <a:ext cx="11041380" cy="1202744"/>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10013" y="7537607"/>
            <a:ext cx="2880360" cy="156527"/>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Content Placeholder 2"/>
          <p:cNvSpPr>
            <a:spLocks noGrp="1"/>
          </p:cNvSpPr>
          <p:nvPr>
            <p:ph idx="1" hasCustomPrompt="1"/>
          </p:nvPr>
        </p:nvSpPr>
        <p:spPr>
          <a:xfrm>
            <a:off x="268491" y="1497741"/>
            <a:ext cx="6562373" cy="5660825"/>
          </a:xfrm>
        </p:spPr>
        <p:txBody>
          <a:bodyPr>
            <a:normAutofit/>
          </a:bodyPr>
          <a:lstStyle>
            <a:lvl1pPr>
              <a:defRPr sz="2300">
                <a:solidFill>
                  <a:srgbClr val="778591"/>
                </a:solidFill>
                <a:latin typeface="Arial" panose="020B0604020202020204" pitchFamily="34" charset="0"/>
                <a:cs typeface="Arial" panose="020B0604020202020204" pitchFamily="34" charset="0"/>
              </a:defRPr>
            </a:lvl1pPr>
            <a:lvl2pPr>
              <a:defRPr sz="2100">
                <a:solidFill>
                  <a:srgbClr val="778591"/>
                </a:solidFill>
                <a:latin typeface="Arial" panose="020B0604020202020204" pitchFamily="34" charset="0"/>
                <a:cs typeface="Arial" panose="020B0604020202020204" pitchFamily="34" charset="0"/>
              </a:defRPr>
            </a:lvl2pPr>
            <a:lvl3pPr>
              <a:defRPr sz="2100">
                <a:solidFill>
                  <a:srgbClr val="778591"/>
                </a:solidFill>
                <a:latin typeface="Arial" panose="020B0604020202020204" pitchFamily="34" charset="0"/>
                <a:cs typeface="Arial" panose="020B0604020202020204" pitchFamily="34" charset="0"/>
              </a:defRPr>
            </a:lvl3pPr>
            <a:lvl4pPr>
              <a:defRPr sz="1500">
                <a:solidFill>
                  <a:srgbClr val="778591"/>
                </a:solidFill>
                <a:latin typeface="Arial" panose="020B0604020202020204" pitchFamily="34" charset="0"/>
                <a:cs typeface="Arial" panose="020B0604020202020204" pitchFamily="34" charset="0"/>
              </a:defRPr>
            </a:lvl4pPr>
            <a:lvl5pPr>
              <a:defRPr sz="15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7040979" y="1497741"/>
            <a:ext cx="5495832" cy="5660825"/>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
        <p:nvSpPr>
          <p:cNvPr id="10" name="TextBox 9"/>
          <p:cNvSpPr txBox="1"/>
          <p:nvPr userDrawn="1"/>
        </p:nvSpPr>
        <p:spPr>
          <a:xfrm>
            <a:off x="10892046" y="7427267"/>
            <a:ext cx="1803830" cy="395465"/>
          </a:xfrm>
          <a:prstGeom prst="rect">
            <a:avLst/>
          </a:prstGeom>
          <a:noFill/>
        </p:spPr>
        <p:txBody>
          <a:bodyPr wrap="square" lIns="117318" tIns="58660" rIns="117318" bIns="58660" rtlCol="0">
            <a:spAutoFit/>
          </a:bodyPr>
          <a:lstStyle/>
          <a:p>
            <a:pPr algn="ctr"/>
            <a:r>
              <a:rPr lang="en-US" sz="1800" i="1" dirty="0">
                <a:solidFill>
                  <a:srgbClr val="FFFFFF"/>
                </a:solidFill>
                <a:cs typeface="Times New Roman"/>
              </a:rPr>
              <a:t>Transportation</a:t>
            </a:r>
          </a:p>
        </p:txBody>
      </p:sp>
    </p:spTree>
    <p:extLst>
      <p:ext uri="{BB962C8B-B14F-4D97-AF65-F5344CB8AC3E}">
        <p14:creationId xmlns:p14="http://schemas.microsoft.com/office/powerpoint/2010/main" val="3354559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10013" y="7537607"/>
            <a:ext cx="2880360" cy="156527"/>
          </a:xfrm>
          <a:prstGeom prst="rect">
            <a:avLst/>
          </a:prstGeom>
        </p:spPr>
        <p:txBody>
          <a:bodyPr vert="horz" lIns="87988" tIns="43994" rIns="87988" bIns="43994"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1200" smtClean="0">
                <a:solidFill>
                  <a:srgbClr val="1F497D"/>
                </a:solidFill>
              </a:rPr>
              <a:pPr/>
              <a:t>‹#›</a:t>
            </a:fld>
            <a:endParaRPr lang="en-US" sz="1200">
              <a:solidFill>
                <a:srgbClr val="1F497D"/>
              </a:solidFill>
            </a:endParaRPr>
          </a:p>
        </p:txBody>
      </p:sp>
      <p:sp>
        <p:nvSpPr>
          <p:cNvPr id="8" name="Picture Placeholder 3"/>
          <p:cNvSpPr>
            <a:spLocks noGrp="1"/>
          </p:cNvSpPr>
          <p:nvPr>
            <p:ph type="pic" sz="quarter" idx="13" hasCustomPrompt="1"/>
          </p:nvPr>
        </p:nvSpPr>
        <p:spPr>
          <a:xfrm>
            <a:off x="880110" y="1392556"/>
            <a:ext cx="11041380" cy="630157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880110" y="111562"/>
            <a:ext cx="11041380" cy="1202744"/>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919753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7469575"/>
            <a:ext cx="12801600" cy="31305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6" name="Slide Number Placeholder 5"/>
          <p:cNvSpPr>
            <a:spLocks noGrp="1"/>
          </p:cNvSpPr>
          <p:nvPr>
            <p:ph type="sldNum" sz="quarter" idx="12"/>
          </p:nvPr>
        </p:nvSpPr>
        <p:spPr>
          <a:xfrm>
            <a:off x="110013" y="7537607"/>
            <a:ext cx="2880360" cy="156527"/>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Rectangle 6"/>
          <p:cNvSpPr/>
          <p:nvPr userDrawn="1"/>
        </p:nvSpPr>
        <p:spPr>
          <a:xfrm>
            <a:off x="0" y="691331"/>
            <a:ext cx="12801600" cy="1014279"/>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10" name="Title 1"/>
          <p:cNvSpPr>
            <a:spLocks noGrp="1"/>
          </p:cNvSpPr>
          <p:nvPr>
            <p:ph type="ctrTitle" hasCustomPrompt="1"/>
          </p:nvPr>
        </p:nvSpPr>
        <p:spPr>
          <a:xfrm>
            <a:off x="200032" y="691331"/>
            <a:ext cx="12401550" cy="1014279"/>
          </a:xfrm>
        </p:spPr>
        <p:txBody>
          <a:bodyPr anchor="ctr">
            <a:normAutofit/>
          </a:bodyPr>
          <a:lstStyle>
            <a:lvl1pPr algn="l">
              <a:defRPr sz="31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100440" y="6491562"/>
            <a:ext cx="1306676" cy="734029"/>
          </a:xfrm>
          <a:prstGeom prst="rect">
            <a:avLst/>
          </a:prstGeom>
        </p:spPr>
      </p:pic>
      <p:sp>
        <p:nvSpPr>
          <p:cNvPr id="9" name="TextBox 8"/>
          <p:cNvSpPr txBox="1"/>
          <p:nvPr userDrawn="1"/>
        </p:nvSpPr>
        <p:spPr>
          <a:xfrm>
            <a:off x="10892046" y="7427267"/>
            <a:ext cx="1803830" cy="395465"/>
          </a:xfrm>
          <a:prstGeom prst="rect">
            <a:avLst/>
          </a:prstGeom>
          <a:noFill/>
        </p:spPr>
        <p:txBody>
          <a:bodyPr wrap="square" lIns="117318" tIns="58660" rIns="117318" bIns="58660" rtlCol="0">
            <a:spAutoFit/>
          </a:bodyPr>
          <a:lstStyle/>
          <a:p>
            <a:pPr algn="ctr"/>
            <a:r>
              <a:rPr lang="en-US" sz="1800" i="1" dirty="0">
                <a:solidFill>
                  <a:srgbClr val="FFFFFF"/>
                </a:solidFill>
                <a:cs typeface="Times New Roman"/>
              </a:rPr>
              <a:t>Transportation</a:t>
            </a:r>
          </a:p>
        </p:txBody>
      </p:sp>
    </p:spTree>
    <p:extLst>
      <p:ext uri="{BB962C8B-B14F-4D97-AF65-F5344CB8AC3E}">
        <p14:creationId xmlns:p14="http://schemas.microsoft.com/office/powerpoint/2010/main" val="3289666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7469575"/>
            <a:ext cx="12801600" cy="31305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6" name="Slide Number Placeholder 5"/>
          <p:cNvSpPr>
            <a:spLocks noGrp="1"/>
          </p:cNvSpPr>
          <p:nvPr>
            <p:ph type="sldNum" sz="quarter" idx="12"/>
          </p:nvPr>
        </p:nvSpPr>
        <p:spPr>
          <a:xfrm>
            <a:off x="110013" y="7537607"/>
            <a:ext cx="2880360" cy="156527"/>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Rectangle 6"/>
          <p:cNvSpPr/>
          <p:nvPr userDrawn="1"/>
        </p:nvSpPr>
        <p:spPr>
          <a:xfrm>
            <a:off x="0" y="691331"/>
            <a:ext cx="12801600" cy="1014279"/>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10" name="Title 1"/>
          <p:cNvSpPr>
            <a:spLocks noGrp="1"/>
          </p:cNvSpPr>
          <p:nvPr>
            <p:ph type="ctrTitle" hasCustomPrompt="1"/>
          </p:nvPr>
        </p:nvSpPr>
        <p:spPr>
          <a:xfrm>
            <a:off x="200032" y="691331"/>
            <a:ext cx="12401550" cy="1014279"/>
          </a:xfrm>
        </p:spPr>
        <p:txBody>
          <a:bodyPr anchor="ctr">
            <a:normAutofit/>
          </a:bodyPr>
          <a:lstStyle>
            <a:lvl1pPr algn="l">
              <a:defRPr sz="31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783881"/>
            <a:ext cx="12801600" cy="4339534"/>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100440" y="6491562"/>
            <a:ext cx="1306676" cy="734029"/>
          </a:xfrm>
          <a:prstGeom prst="rect">
            <a:avLst/>
          </a:prstGeom>
        </p:spPr>
      </p:pic>
      <p:sp>
        <p:nvSpPr>
          <p:cNvPr id="9" name="TextBox 8"/>
          <p:cNvSpPr txBox="1"/>
          <p:nvPr userDrawn="1"/>
        </p:nvSpPr>
        <p:spPr>
          <a:xfrm>
            <a:off x="10892046" y="7427267"/>
            <a:ext cx="1803830" cy="395465"/>
          </a:xfrm>
          <a:prstGeom prst="rect">
            <a:avLst/>
          </a:prstGeom>
          <a:noFill/>
        </p:spPr>
        <p:txBody>
          <a:bodyPr wrap="square" lIns="117318" tIns="58660" rIns="117318" bIns="58660" rtlCol="0">
            <a:spAutoFit/>
          </a:bodyPr>
          <a:lstStyle/>
          <a:p>
            <a:pPr algn="ctr"/>
            <a:r>
              <a:rPr lang="en-US" sz="1800" i="1" dirty="0">
                <a:solidFill>
                  <a:srgbClr val="FFFFFF"/>
                </a:solidFill>
                <a:cs typeface="Times New Roman"/>
              </a:rPr>
              <a:t>Transportation</a:t>
            </a:r>
          </a:p>
        </p:txBody>
      </p:sp>
    </p:spTree>
    <p:extLst>
      <p:ext uri="{BB962C8B-B14F-4D97-AF65-F5344CB8AC3E}">
        <p14:creationId xmlns:p14="http://schemas.microsoft.com/office/powerpoint/2010/main" val="2871765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414485"/>
            <a:ext cx="10881360" cy="1666028"/>
          </a:xfrm>
        </p:spPr>
        <p:txBody>
          <a:bodyPr/>
          <a:lstStyle/>
          <a:p>
            <a:r>
              <a:rPr lang="en-US"/>
              <a:t>Click to edit Master title style</a:t>
            </a:r>
          </a:p>
        </p:txBody>
      </p:sp>
      <p:sp>
        <p:nvSpPr>
          <p:cNvPr id="3" name="Subtitle 2"/>
          <p:cNvSpPr>
            <a:spLocks noGrp="1"/>
          </p:cNvSpPr>
          <p:nvPr>
            <p:ph type="subTitle" idx="1"/>
          </p:nvPr>
        </p:nvSpPr>
        <p:spPr>
          <a:xfrm>
            <a:off x="1920240" y="4404360"/>
            <a:ext cx="8961120" cy="1986280"/>
          </a:xfrm>
        </p:spPr>
        <p:txBody>
          <a:bodyPr/>
          <a:lstStyle>
            <a:lvl1pPr marL="0" indent="0" algn="ctr">
              <a:buNone/>
              <a:defRPr>
                <a:solidFill>
                  <a:schemeClr val="tx1">
                    <a:tint val="75000"/>
                  </a:schemeClr>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EABD72A-C9F2-0340-A1C6-542349F4AF72}" type="datetimeFigureOut">
              <a:rPr lang="en-US">
                <a:solidFill>
                  <a:prstClr val="black">
                    <a:tint val="75000"/>
                  </a:prstClr>
                </a:solidFill>
              </a:rPr>
              <a:pPr>
                <a:defRPr/>
              </a:pPr>
              <a:t>10/12/2021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234D1BA-A711-B347-9D62-CE587B71AB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34686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2645199" marR="0" indent="-293911" algn="l" defTabSz="587822" rtl="0" eaLnBrk="1" fontAlgn="base" latinLnBrk="0" hangingPunct="1">
              <a:lnSpc>
                <a:spcPct val="100000"/>
              </a:lnSpc>
              <a:spcBef>
                <a:spcPct val="20000"/>
              </a:spcBef>
              <a:spcAft>
                <a:spcPct val="0"/>
              </a:spcAft>
              <a:buClrTx/>
              <a:buSzTx/>
              <a:buFont typeface="Arial"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095554" y="7203866"/>
            <a:ext cx="1980131" cy="413808"/>
          </a:xfrm>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a:xfrm>
            <a:off x="6674587" y="7203866"/>
            <a:ext cx="2687320" cy="413808"/>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10181390" y="7203866"/>
            <a:ext cx="1980131" cy="413808"/>
          </a:xfrm>
        </p:spPr>
        <p:txBody>
          <a:bodyPr/>
          <a:lstStyle>
            <a:lvl1pPr>
              <a:defRPr/>
            </a:lvl1pPr>
          </a:lstStyle>
          <a:p>
            <a:pPr>
              <a:defRPr/>
            </a:pPr>
            <a:fld id="{B499D6CC-703E-3146-BB19-CAA7F4ACA7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677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8" y="3108960"/>
            <a:ext cx="9972358" cy="1896322"/>
          </a:xfrm>
        </p:spPr>
        <p:txBody>
          <a:bodyPr anchor="t"/>
          <a:lstStyle>
            <a:lvl1pPr marL="0" indent="0">
              <a:buNone/>
              <a:defRPr sz="3600">
                <a:solidFill>
                  <a:schemeClr val="tx2"/>
                </a:solidFill>
              </a:defRPr>
            </a:lvl1pPr>
            <a:lvl2pPr>
              <a:buNone/>
              <a:defRPr sz="2300">
                <a:solidFill>
                  <a:schemeClr val="tx1">
                    <a:tint val="75000"/>
                  </a:schemeClr>
                </a:solidFill>
              </a:defRPr>
            </a:lvl2pPr>
            <a:lvl3pPr>
              <a:buNone/>
              <a:defRPr sz="2100">
                <a:solidFill>
                  <a:schemeClr val="tx1">
                    <a:tint val="75000"/>
                  </a:schemeClr>
                </a:solidFill>
              </a:defRPr>
            </a:lvl3pPr>
            <a:lvl4pPr>
              <a:buNone/>
              <a:defRPr sz="1800">
                <a:solidFill>
                  <a:schemeClr val="tx1">
                    <a:tint val="75000"/>
                  </a:schemeClr>
                </a:solidFill>
              </a:defRPr>
            </a:lvl4pPr>
            <a:lvl5pPr>
              <a:buNone/>
              <a:defRPr sz="18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727200"/>
            <a:ext cx="12801600" cy="12954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17318" tIns="58660" rIns="117318" bIns="58660" anchor="ctr"/>
          <a:lstStyle/>
          <a:p>
            <a:pPr algn="ctr" eaLnBrk="1" latinLnBrk="0" hangingPunct="1"/>
            <a:endParaRPr kumimoji="0" lang="en-US" dirty="0"/>
          </a:p>
        </p:txBody>
      </p:sp>
      <p:sp>
        <p:nvSpPr>
          <p:cNvPr id="8" name="Rectangle 7"/>
          <p:cNvSpPr/>
          <p:nvPr/>
        </p:nvSpPr>
        <p:spPr>
          <a:xfrm>
            <a:off x="0" y="1813560"/>
            <a:ext cx="1813560" cy="112268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17318" tIns="58660" rIns="117318" bIns="58660" anchor="ctr"/>
          <a:lstStyle/>
          <a:p>
            <a:pPr algn="ctr" eaLnBrk="1" latinLnBrk="0" hangingPunct="1"/>
            <a:endParaRPr kumimoji="0" lang="en-US" dirty="0"/>
          </a:p>
        </p:txBody>
      </p:sp>
      <p:sp>
        <p:nvSpPr>
          <p:cNvPr id="9" name="Rectangle 8"/>
          <p:cNvSpPr/>
          <p:nvPr/>
        </p:nvSpPr>
        <p:spPr>
          <a:xfrm>
            <a:off x="1920241" y="1813560"/>
            <a:ext cx="10881360" cy="112268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17318" tIns="58660" rIns="117318" bIns="58660" anchor="ctr"/>
          <a:lstStyle/>
          <a:p>
            <a:pPr algn="ctr" eaLnBrk="1" latinLnBrk="0" hangingPunct="1"/>
            <a:endParaRPr kumimoji="0" lang="en-US" dirty="0"/>
          </a:p>
        </p:txBody>
      </p:sp>
      <p:sp>
        <p:nvSpPr>
          <p:cNvPr id="2" name="Title 1"/>
          <p:cNvSpPr>
            <a:spLocks noGrp="1"/>
          </p:cNvSpPr>
          <p:nvPr>
            <p:ph type="title"/>
          </p:nvPr>
        </p:nvSpPr>
        <p:spPr>
          <a:xfrm>
            <a:off x="1920240" y="1813560"/>
            <a:ext cx="10668000" cy="1122680"/>
          </a:xfrm>
        </p:spPr>
        <p:txBody>
          <a:bodyPr/>
          <a:lstStyle>
            <a:lvl1pPr algn="l">
              <a:buNone/>
              <a:defRPr sz="57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737DAD4E-EBA8-4254-9196-603FBB27EDC1}" type="datetimeFigureOut">
              <a:rPr lang="en-US" smtClean="0"/>
              <a:t>10/12/2021</a:t>
            </a:fld>
            <a:endParaRPr lang="en-US" dirty="0"/>
          </a:p>
        </p:txBody>
      </p:sp>
      <p:sp>
        <p:nvSpPr>
          <p:cNvPr id="13" name="Slide Number Placeholder 12"/>
          <p:cNvSpPr>
            <a:spLocks noGrp="1"/>
          </p:cNvSpPr>
          <p:nvPr>
            <p:ph type="sldNum" sz="quarter" idx="11"/>
          </p:nvPr>
        </p:nvSpPr>
        <p:spPr>
          <a:xfrm>
            <a:off x="0" y="1986281"/>
            <a:ext cx="1813560" cy="795233"/>
          </a:xfrm>
        </p:spPr>
        <p:txBody>
          <a:bodyPr>
            <a:noAutofit/>
          </a:bodyPr>
          <a:lstStyle>
            <a:lvl1pPr>
              <a:defRPr sz="3100">
                <a:solidFill>
                  <a:srgbClr val="FFFFFF"/>
                </a:solidFill>
              </a:defRPr>
            </a:lvl1pPr>
          </a:lstStyle>
          <a:p>
            <a:fld id="{5E355906-6B5E-43F9-981D-8B8E1231FAA0}"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4994490"/>
            <a:ext cx="10881360" cy="1543685"/>
          </a:xfrm>
        </p:spPr>
        <p:txBody>
          <a:bodyPr anchor="t"/>
          <a:lstStyle>
            <a:lvl1pPr algn="l">
              <a:defRPr sz="5100" b="1" cap="all"/>
            </a:lvl1pPr>
          </a:lstStyle>
          <a:p>
            <a:r>
              <a:rPr lang="en-US"/>
              <a:t>Click to edit Master title style</a:t>
            </a:r>
          </a:p>
        </p:txBody>
      </p:sp>
      <p:sp>
        <p:nvSpPr>
          <p:cNvPr id="3" name="Text Placeholder 2"/>
          <p:cNvSpPr>
            <a:spLocks noGrp="1"/>
          </p:cNvSpPr>
          <p:nvPr>
            <p:ph type="body" idx="1"/>
          </p:nvPr>
        </p:nvSpPr>
        <p:spPr>
          <a:xfrm>
            <a:off x="1011238" y="3294275"/>
            <a:ext cx="10881360" cy="1700212"/>
          </a:xfrm>
        </p:spPr>
        <p:txBody>
          <a:bodyPr anchor="b"/>
          <a:lstStyle>
            <a:lvl1pPr marL="0" indent="0">
              <a:buNone/>
              <a:defRPr sz="2600">
                <a:solidFill>
                  <a:schemeClr val="tx1">
                    <a:tint val="75000"/>
                  </a:schemeClr>
                </a:solidFill>
              </a:defRPr>
            </a:lvl1pPr>
            <a:lvl2pPr marL="587822" indent="0">
              <a:buNone/>
              <a:defRPr sz="2300">
                <a:solidFill>
                  <a:schemeClr val="tx1">
                    <a:tint val="75000"/>
                  </a:schemeClr>
                </a:solidFill>
              </a:defRPr>
            </a:lvl2pPr>
            <a:lvl3pPr marL="1175644" indent="0">
              <a:buNone/>
              <a:defRPr sz="2100">
                <a:solidFill>
                  <a:schemeClr val="tx1">
                    <a:tint val="75000"/>
                  </a:schemeClr>
                </a:solidFill>
              </a:defRPr>
            </a:lvl3pPr>
            <a:lvl4pPr marL="1763466" indent="0">
              <a:buNone/>
              <a:defRPr sz="1800">
                <a:solidFill>
                  <a:schemeClr val="tx1">
                    <a:tint val="75000"/>
                  </a:schemeClr>
                </a:solidFill>
              </a:defRPr>
            </a:lvl4pPr>
            <a:lvl5pPr marL="2351288" indent="0">
              <a:buNone/>
              <a:defRPr sz="1800">
                <a:solidFill>
                  <a:schemeClr val="tx1">
                    <a:tint val="75000"/>
                  </a:schemeClr>
                </a:solidFill>
              </a:defRPr>
            </a:lvl5pPr>
            <a:lvl6pPr marL="2939110" indent="0">
              <a:buNone/>
              <a:defRPr sz="1800">
                <a:solidFill>
                  <a:schemeClr val="tx1">
                    <a:tint val="75000"/>
                  </a:schemeClr>
                </a:solidFill>
              </a:defRPr>
            </a:lvl6pPr>
            <a:lvl7pPr marL="3526932" indent="0">
              <a:buNone/>
              <a:defRPr sz="1800">
                <a:solidFill>
                  <a:schemeClr val="tx1">
                    <a:tint val="75000"/>
                  </a:schemeClr>
                </a:solidFill>
              </a:defRPr>
            </a:lvl7pPr>
            <a:lvl8pPr marL="4114754" indent="0">
              <a:buNone/>
              <a:defRPr sz="1800">
                <a:solidFill>
                  <a:schemeClr val="tx1">
                    <a:tint val="75000"/>
                  </a:schemeClr>
                </a:solidFill>
              </a:defRPr>
            </a:lvl8pPr>
            <a:lvl9pPr marL="4702576"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A9F231D-2005-B34D-91AF-4BDBAF8F03CB}" type="datetimeFigureOut">
              <a:rPr lang="en-US">
                <a:solidFill>
                  <a:prstClr val="black">
                    <a:tint val="75000"/>
                  </a:prstClr>
                </a:solidFill>
              </a:rPr>
              <a:pPr>
                <a:defRPr/>
              </a:pPr>
              <a:t>10/12/2021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E0203C-6F2F-DC45-8F68-26E31F6B13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1676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0080" y="1813563"/>
            <a:ext cx="5654040"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7480" y="1813563"/>
            <a:ext cx="5654040"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5535147-22F5-034C-B8B2-06FDDA8BEB6B}" type="datetimeFigureOut">
              <a:rPr lang="en-US">
                <a:solidFill>
                  <a:prstClr val="black">
                    <a:tint val="75000"/>
                  </a:prstClr>
                </a:solidFill>
              </a:rPr>
              <a:pPr>
                <a:defRPr/>
              </a:pPr>
              <a:t>10/12/2021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8F82293-AC17-464D-BD27-7AA14A82CE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4263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40080" y="1739795"/>
            <a:ext cx="5656263"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4" name="Content Placeholder 3"/>
          <p:cNvSpPr>
            <a:spLocks noGrp="1"/>
          </p:cNvSpPr>
          <p:nvPr>
            <p:ph sz="half" idx="2"/>
          </p:nvPr>
        </p:nvSpPr>
        <p:spPr>
          <a:xfrm>
            <a:off x="640080" y="2464859"/>
            <a:ext cx="5656263"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03037" y="1739795"/>
            <a:ext cx="5658485"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503037" y="2464859"/>
            <a:ext cx="5658485"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51A544D-B229-B045-AABC-2FDECAB476D8}" type="datetimeFigureOut">
              <a:rPr lang="en-US">
                <a:solidFill>
                  <a:prstClr val="black">
                    <a:tint val="75000"/>
                  </a:prstClr>
                </a:solidFill>
              </a:rPr>
              <a:pPr>
                <a:defRPr/>
              </a:pPr>
              <a:t>10/12/2021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3F737E5-3882-1448-BC35-48C857F9220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8612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CF14412-999F-9845-BB6B-875631259EC6}" type="datetimeFigureOut">
              <a:rPr lang="en-US">
                <a:solidFill>
                  <a:prstClr val="black">
                    <a:tint val="75000"/>
                  </a:prstClr>
                </a:solidFill>
              </a:rPr>
              <a:pPr>
                <a:defRPr/>
              </a:pPr>
              <a:t>10/12/2021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5EF3769-3F0F-5242-A710-EA3D2B6081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51489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09457"/>
            <a:ext cx="4211638" cy="1316990"/>
          </a:xfrm>
        </p:spPr>
        <p:txBody>
          <a:bodyPr anchor="b"/>
          <a:lstStyle>
            <a:lvl1pPr algn="l">
              <a:defRPr sz="2600" b="1"/>
            </a:lvl1pPr>
          </a:lstStyle>
          <a:p>
            <a:r>
              <a:rPr lang="en-US"/>
              <a:t>Click to edit Master title style</a:t>
            </a:r>
          </a:p>
        </p:txBody>
      </p:sp>
      <p:sp>
        <p:nvSpPr>
          <p:cNvPr id="3" name="Content Placeholder 2"/>
          <p:cNvSpPr>
            <a:spLocks noGrp="1"/>
          </p:cNvSpPr>
          <p:nvPr>
            <p:ph idx="1"/>
          </p:nvPr>
        </p:nvSpPr>
        <p:spPr>
          <a:xfrm>
            <a:off x="5005071" y="309460"/>
            <a:ext cx="7156450" cy="6633528"/>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0082" y="1626450"/>
            <a:ext cx="4211638" cy="5316538"/>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78B3E81-271E-3841-BEAB-A39524283C8B}" type="datetimeFigureOut">
              <a:rPr lang="en-US">
                <a:solidFill>
                  <a:prstClr val="black">
                    <a:tint val="75000"/>
                  </a:prstClr>
                </a:solidFill>
              </a:rPr>
              <a:pPr>
                <a:defRPr/>
              </a:pPr>
              <a:t>10/12/2021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E02F97E-9397-2649-B92F-C924EB6B5D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70465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5" y="5440680"/>
            <a:ext cx="7680960" cy="642303"/>
          </a:xfrm>
        </p:spPr>
        <p:txBody>
          <a:bodyPr anchor="b"/>
          <a:lstStyle>
            <a:lvl1pPr algn="l">
              <a:defRPr sz="2600" b="1"/>
            </a:lvl1pPr>
          </a:lstStyle>
          <a:p>
            <a:r>
              <a:rPr lang="en-US"/>
              <a:t>Click to edit Master title style</a:t>
            </a:r>
          </a:p>
        </p:txBody>
      </p:sp>
      <p:sp>
        <p:nvSpPr>
          <p:cNvPr id="3" name="Picture Placeholder 2"/>
          <p:cNvSpPr>
            <a:spLocks noGrp="1"/>
          </p:cNvSpPr>
          <p:nvPr>
            <p:ph type="pic" idx="1"/>
          </p:nvPr>
        </p:nvSpPr>
        <p:spPr>
          <a:xfrm>
            <a:off x="2509205" y="694478"/>
            <a:ext cx="7680960" cy="4663440"/>
          </a:xfrm>
        </p:spPr>
        <p:txBody>
          <a:bodyPr rtlCol="0">
            <a:normAutofit/>
          </a:bodyPr>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pPr lvl="0"/>
            <a:r>
              <a:rPr lang="en-US" noProof="0"/>
              <a:t>Click icon to add picture</a:t>
            </a:r>
          </a:p>
        </p:txBody>
      </p:sp>
      <p:sp>
        <p:nvSpPr>
          <p:cNvPr id="4" name="Text Placeholder 3"/>
          <p:cNvSpPr>
            <a:spLocks noGrp="1"/>
          </p:cNvSpPr>
          <p:nvPr>
            <p:ph type="body" sz="half" idx="2"/>
          </p:nvPr>
        </p:nvSpPr>
        <p:spPr>
          <a:xfrm>
            <a:off x="2509205" y="6082983"/>
            <a:ext cx="7680960" cy="912177"/>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4F1922-B99D-CB4C-BE2A-9DBDCD7F4915}" type="datetimeFigureOut">
              <a:rPr lang="en-US">
                <a:solidFill>
                  <a:prstClr val="black">
                    <a:tint val="75000"/>
                  </a:prstClr>
                </a:solidFill>
              </a:rPr>
              <a:pPr>
                <a:defRPr/>
              </a:pPr>
              <a:t>10/12/2021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8B8677-605C-FE48-995A-BD0AE66210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2007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8D3C75-6D70-4FD7-87B7-DC9CAF4F308C}" type="datetimeFigureOut">
              <a:rPr lang="en-US">
                <a:solidFill>
                  <a:prstClr val="black">
                    <a:tint val="75000"/>
                  </a:prstClr>
                </a:solidFill>
              </a:rPr>
              <a:pPr/>
              <a:t>10/12/2021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630077-9000-4F27-A471-84AED9000D8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3768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414485"/>
            <a:ext cx="10881360" cy="1666028"/>
          </a:xfrm>
        </p:spPr>
        <p:txBody>
          <a:bodyPr/>
          <a:lstStyle/>
          <a:p>
            <a:r>
              <a:rPr lang="en-US"/>
              <a:t>Click to edit Master title style</a:t>
            </a:r>
          </a:p>
        </p:txBody>
      </p:sp>
      <p:sp>
        <p:nvSpPr>
          <p:cNvPr id="3" name="Subtitle 2"/>
          <p:cNvSpPr>
            <a:spLocks noGrp="1"/>
          </p:cNvSpPr>
          <p:nvPr>
            <p:ph type="subTitle" idx="1"/>
          </p:nvPr>
        </p:nvSpPr>
        <p:spPr>
          <a:xfrm>
            <a:off x="1920240" y="4404360"/>
            <a:ext cx="8961120" cy="1986280"/>
          </a:xfrm>
        </p:spPr>
        <p:txBody>
          <a:bodyPr/>
          <a:lstStyle>
            <a:lvl1pPr marL="0" indent="0" algn="ctr">
              <a:buNone/>
              <a:defRPr>
                <a:solidFill>
                  <a:schemeClr val="tx1">
                    <a:tint val="75000"/>
                  </a:schemeClr>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EABD72A-C9F2-0340-A1C6-542349F4AF72}" type="datetimeFigureOut">
              <a:rPr lang="en-US">
                <a:solidFill>
                  <a:prstClr val="black">
                    <a:tint val="75000"/>
                  </a:prstClr>
                </a:solidFill>
              </a:rPr>
              <a:pPr>
                <a:defRPr/>
              </a:pPr>
              <a:t>10/12/2021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234D1BA-A711-B347-9D62-CE587B71AB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50577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2645199" marR="0" indent="-293911" algn="l" defTabSz="587822" rtl="0" eaLnBrk="1" fontAlgn="base" latinLnBrk="0" hangingPunct="1">
              <a:lnSpc>
                <a:spcPct val="100000"/>
              </a:lnSpc>
              <a:spcBef>
                <a:spcPct val="20000"/>
              </a:spcBef>
              <a:spcAft>
                <a:spcPct val="0"/>
              </a:spcAft>
              <a:buClrTx/>
              <a:buSzTx/>
              <a:buFont typeface="Arial"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095554" y="7203866"/>
            <a:ext cx="1980131" cy="413808"/>
          </a:xfrm>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a:xfrm>
            <a:off x="6674587" y="7203866"/>
            <a:ext cx="2687320" cy="413808"/>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10181390" y="7203866"/>
            <a:ext cx="1980131" cy="413808"/>
          </a:xfrm>
        </p:spPr>
        <p:txBody>
          <a:bodyPr/>
          <a:lstStyle>
            <a:lvl1pPr>
              <a:defRPr/>
            </a:lvl1pPr>
          </a:lstStyle>
          <a:p>
            <a:pPr>
              <a:defRPr/>
            </a:pPr>
            <a:fld id="{B499D6CC-703E-3146-BB19-CAA7F4ACA7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3560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4994490"/>
            <a:ext cx="10881360" cy="1543685"/>
          </a:xfrm>
        </p:spPr>
        <p:txBody>
          <a:bodyPr anchor="t"/>
          <a:lstStyle>
            <a:lvl1pPr algn="l">
              <a:defRPr sz="5100" b="1" cap="all"/>
            </a:lvl1pPr>
          </a:lstStyle>
          <a:p>
            <a:r>
              <a:rPr lang="en-US"/>
              <a:t>Click to edit Master title style</a:t>
            </a:r>
          </a:p>
        </p:txBody>
      </p:sp>
      <p:sp>
        <p:nvSpPr>
          <p:cNvPr id="3" name="Text Placeholder 2"/>
          <p:cNvSpPr>
            <a:spLocks noGrp="1"/>
          </p:cNvSpPr>
          <p:nvPr>
            <p:ph type="body" idx="1"/>
          </p:nvPr>
        </p:nvSpPr>
        <p:spPr>
          <a:xfrm>
            <a:off x="1011238" y="3294275"/>
            <a:ext cx="10881360" cy="1700212"/>
          </a:xfrm>
        </p:spPr>
        <p:txBody>
          <a:bodyPr anchor="b"/>
          <a:lstStyle>
            <a:lvl1pPr marL="0" indent="0">
              <a:buNone/>
              <a:defRPr sz="2600">
                <a:solidFill>
                  <a:schemeClr val="tx1">
                    <a:tint val="75000"/>
                  </a:schemeClr>
                </a:solidFill>
              </a:defRPr>
            </a:lvl1pPr>
            <a:lvl2pPr marL="587822" indent="0">
              <a:buNone/>
              <a:defRPr sz="2300">
                <a:solidFill>
                  <a:schemeClr val="tx1">
                    <a:tint val="75000"/>
                  </a:schemeClr>
                </a:solidFill>
              </a:defRPr>
            </a:lvl2pPr>
            <a:lvl3pPr marL="1175644" indent="0">
              <a:buNone/>
              <a:defRPr sz="2100">
                <a:solidFill>
                  <a:schemeClr val="tx1">
                    <a:tint val="75000"/>
                  </a:schemeClr>
                </a:solidFill>
              </a:defRPr>
            </a:lvl3pPr>
            <a:lvl4pPr marL="1763466" indent="0">
              <a:buNone/>
              <a:defRPr sz="1800">
                <a:solidFill>
                  <a:schemeClr val="tx1">
                    <a:tint val="75000"/>
                  </a:schemeClr>
                </a:solidFill>
              </a:defRPr>
            </a:lvl4pPr>
            <a:lvl5pPr marL="2351288" indent="0">
              <a:buNone/>
              <a:defRPr sz="1800">
                <a:solidFill>
                  <a:schemeClr val="tx1">
                    <a:tint val="75000"/>
                  </a:schemeClr>
                </a:solidFill>
              </a:defRPr>
            </a:lvl5pPr>
            <a:lvl6pPr marL="2939110" indent="0">
              <a:buNone/>
              <a:defRPr sz="1800">
                <a:solidFill>
                  <a:schemeClr val="tx1">
                    <a:tint val="75000"/>
                  </a:schemeClr>
                </a:solidFill>
              </a:defRPr>
            </a:lvl6pPr>
            <a:lvl7pPr marL="3526932" indent="0">
              <a:buNone/>
              <a:defRPr sz="1800">
                <a:solidFill>
                  <a:schemeClr val="tx1">
                    <a:tint val="75000"/>
                  </a:schemeClr>
                </a:solidFill>
              </a:defRPr>
            </a:lvl7pPr>
            <a:lvl8pPr marL="4114754" indent="0">
              <a:buNone/>
              <a:defRPr sz="1800">
                <a:solidFill>
                  <a:schemeClr val="tx1">
                    <a:tint val="75000"/>
                  </a:schemeClr>
                </a:solidFill>
              </a:defRPr>
            </a:lvl8pPr>
            <a:lvl9pPr marL="4702576"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A9F231D-2005-B34D-91AF-4BDBAF8F03CB}" type="datetimeFigureOut">
              <a:rPr lang="en-US">
                <a:solidFill>
                  <a:prstClr val="black">
                    <a:tint val="75000"/>
                  </a:prstClr>
                </a:solidFill>
              </a:rPr>
              <a:pPr>
                <a:defRPr/>
              </a:pPr>
              <a:t>10/12/2021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E0203C-6F2F-DC45-8F68-26E31F6B13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0759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53440" y="1801509"/>
            <a:ext cx="5440680" cy="5181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782863" y="1801509"/>
            <a:ext cx="5440680" cy="5181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37DAD4E-EBA8-4254-9196-603FBB27EDC1}" type="datetimeFigureOut">
              <a:rPr lang="en-US" smtClean="0"/>
              <a:t>10/12/2021</a:t>
            </a:fld>
            <a:endParaRPr lang="en-US" dirty="0"/>
          </a:p>
        </p:txBody>
      </p:sp>
      <p:sp>
        <p:nvSpPr>
          <p:cNvPr id="10" name="Slide Number Placeholder 9"/>
          <p:cNvSpPr>
            <a:spLocks noGrp="1"/>
          </p:cNvSpPr>
          <p:nvPr>
            <p:ph type="sldNum" sz="quarter" idx="16"/>
          </p:nvPr>
        </p:nvSpPr>
        <p:spPr/>
        <p:txBody>
          <a:bodyPr rtlCol="0"/>
          <a:lstStyle/>
          <a:p>
            <a:fld id="{5E355906-6B5E-43F9-981D-8B8E1231FAA0}"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0080" y="1813563"/>
            <a:ext cx="5654040"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7480" y="1813563"/>
            <a:ext cx="5654040"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5535147-22F5-034C-B8B2-06FDDA8BEB6B}" type="datetimeFigureOut">
              <a:rPr lang="en-US">
                <a:solidFill>
                  <a:prstClr val="black">
                    <a:tint val="75000"/>
                  </a:prstClr>
                </a:solidFill>
              </a:rPr>
              <a:pPr>
                <a:defRPr/>
              </a:pPr>
              <a:t>10/12/2021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8F82293-AC17-464D-BD27-7AA14A82CE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488002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40080" y="1739795"/>
            <a:ext cx="5656263"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4" name="Content Placeholder 3"/>
          <p:cNvSpPr>
            <a:spLocks noGrp="1"/>
          </p:cNvSpPr>
          <p:nvPr>
            <p:ph sz="half" idx="2"/>
          </p:nvPr>
        </p:nvSpPr>
        <p:spPr>
          <a:xfrm>
            <a:off x="640080" y="2464859"/>
            <a:ext cx="5656263"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03037" y="1739795"/>
            <a:ext cx="5658485"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503037" y="2464859"/>
            <a:ext cx="5658485"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51A544D-B229-B045-AABC-2FDECAB476D8}" type="datetimeFigureOut">
              <a:rPr lang="en-US">
                <a:solidFill>
                  <a:prstClr val="black">
                    <a:tint val="75000"/>
                  </a:prstClr>
                </a:solidFill>
              </a:rPr>
              <a:pPr>
                <a:defRPr/>
              </a:pPr>
              <a:t>10/12/2021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3F737E5-3882-1448-BC35-48C857F9220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70703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CF14412-999F-9845-BB6B-875631259EC6}" type="datetimeFigureOut">
              <a:rPr lang="en-US">
                <a:solidFill>
                  <a:prstClr val="black">
                    <a:tint val="75000"/>
                  </a:prstClr>
                </a:solidFill>
              </a:rPr>
              <a:pPr>
                <a:defRPr/>
              </a:pPr>
              <a:t>10/12/2021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5EF3769-3F0F-5242-A710-EA3D2B6081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05264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09457"/>
            <a:ext cx="4211638" cy="1316990"/>
          </a:xfrm>
        </p:spPr>
        <p:txBody>
          <a:bodyPr anchor="b"/>
          <a:lstStyle>
            <a:lvl1pPr algn="l">
              <a:defRPr sz="2600" b="1"/>
            </a:lvl1pPr>
          </a:lstStyle>
          <a:p>
            <a:r>
              <a:rPr lang="en-US"/>
              <a:t>Click to edit Master title style</a:t>
            </a:r>
          </a:p>
        </p:txBody>
      </p:sp>
      <p:sp>
        <p:nvSpPr>
          <p:cNvPr id="3" name="Content Placeholder 2"/>
          <p:cNvSpPr>
            <a:spLocks noGrp="1"/>
          </p:cNvSpPr>
          <p:nvPr>
            <p:ph idx="1"/>
          </p:nvPr>
        </p:nvSpPr>
        <p:spPr>
          <a:xfrm>
            <a:off x="5005071" y="309460"/>
            <a:ext cx="7156450" cy="6633528"/>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0082" y="1626450"/>
            <a:ext cx="4211638" cy="5316538"/>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78B3E81-271E-3841-BEAB-A39524283C8B}" type="datetimeFigureOut">
              <a:rPr lang="en-US">
                <a:solidFill>
                  <a:prstClr val="black">
                    <a:tint val="75000"/>
                  </a:prstClr>
                </a:solidFill>
              </a:rPr>
              <a:pPr>
                <a:defRPr/>
              </a:pPr>
              <a:t>10/12/2021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E02F97E-9397-2649-B92F-C924EB6B5D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525106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5" y="5440680"/>
            <a:ext cx="7680960" cy="642303"/>
          </a:xfrm>
        </p:spPr>
        <p:txBody>
          <a:bodyPr anchor="b"/>
          <a:lstStyle>
            <a:lvl1pPr algn="l">
              <a:defRPr sz="2600" b="1"/>
            </a:lvl1pPr>
          </a:lstStyle>
          <a:p>
            <a:r>
              <a:rPr lang="en-US"/>
              <a:t>Click to edit Master title style</a:t>
            </a:r>
          </a:p>
        </p:txBody>
      </p:sp>
      <p:sp>
        <p:nvSpPr>
          <p:cNvPr id="3" name="Picture Placeholder 2"/>
          <p:cNvSpPr>
            <a:spLocks noGrp="1"/>
          </p:cNvSpPr>
          <p:nvPr>
            <p:ph type="pic" idx="1"/>
          </p:nvPr>
        </p:nvSpPr>
        <p:spPr>
          <a:xfrm>
            <a:off x="2509205" y="694478"/>
            <a:ext cx="7680960" cy="4663440"/>
          </a:xfrm>
        </p:spPr>
        <p:txBody>
          <a:bodyPr rtlCol="0">
            <a:normAutofit/>
          </a:bodyPr>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pPr lvl="0"/>
            <a:r>
              <a:rPr lang="en-US" noProof="0"/>
              <a:t>Click icon to add picture</a:t>
            </a:r>
          </a:p>
        </p:txBody>
      </p:sp>
      <p:sp>
        <p:nvSpPr>
          <p:cNvPr id="4" name="Text Placeholder 3"/>
          <p:cNvSpPr>
            <a:spLocks noGrp="1"/>
          </p:cNvSpPr>
          <p:nvPr>
            <p:ph type="body" sz="half" idx="2"/>
          </p:nvPr>
        </p:nvSpPr>
        <p:spPr>
          <a:xfrm>
            <a:off x="2509205" y="6082983"/>
            <a:ext cx="7680960" cy="912177"/>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4F1922-B99D-CB4C-BE2A-9DBDCD7F4915}" type="datetimeFigureOut">
              <a:rPr lang="en-US">
                <a:solidFill>
                  <a:prstClr val="black">
                    <a:tint val="75000"/>
                  </a:prstClr>
                </a:solidFill>
              </a:rPr>
              <a:pPr>
                <a:defRPr/>
              </a:pPr>
              <a:t>10/12/2021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8B8677-605C-FE48-995A-BD0AE66210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81118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414485"/>
            <a:ext cx="10881360" cy="1666028"/>
          </a:xfrm>
        </p:spPr>
        <p:txBody>
          <a:bodyPr/>
          <a:lstStyle/>
          <a:p>
            <a:r>
              <a:rPr lang="en-US"/>
              <a:t>Click to edit Master title style</a:t>
            </a:r>
          </a:p>
        </p:txBody>
      </p:sp>
      <p:sp>
        <p:nvSpPr>
          <p:cNvPr id="3" name="Subtitle 2"/>
          <p:cNvSpPr>
            <a:spLocks noGrp="1"/>
          </p:cNvSpPr>
          <p:nvPr>
            <p:ph type="subTitle" idx="1"/>
          </p:nvPr>
        </p:nvSpPr>
        <p:spPr>
          <a:xfrm>
            <a:off x="1920240" y="4404360"/>
            <a:ext cx="8961120" cy="1986280"/>
          </a:xfrm>
        </p:spPr>
        <p:txBody>
          <a:bodyPr/>
          <a:lstStyle>
            <a:lvl1pPr marL="0" indent="0" algn="ctr">
              <a:buNone/>
              <a:defRPr>
                <a:solidFill>
                  <a:schemeClr val="tx1">
                    <a:tint val="75000"/>
                  </a:schemeClr>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EABD72A-C9F2-0340-A1C6-542349F4AF72}" type="datetimeFigureOut">
              <a:rPr lang="en-US">
                <a:solidFill>
                  <a:prstClr val="black">
                    <a:tint val="75000"/>
                  </a:prstClr>
                </a:solidFill>
              </a:rPr>
              <a:pPr>
                <a:defRPr/>
              </a:pPr>
              <a:t>10/12/2021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234D1BA-A711-B347-9D62-CE587B71AB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161835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2645199" marR="0" indent="-293911" algn="l" defTabSz="587822" rtl="0" eaLnBrk="1" fontAlgn="base" latinLnBrk="0" hangingPunct="1">
              <a:lnSpc>
                <a:spcPct val="100000"/>
              </a:lnSpc>
              <a:spcBef>
                <a:spcPct val="20000"/>
              </a:spcBef>
              <a:spcAft>
                <a:spcPct val="0"/>
              </a:spcAft>
              <a:buClrTx/>
              <a:buSzTx/>
              <a:buFont typeface="Arial"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095554" y="7203866"/>
            <a:ext cx="1980131" cy="413808"/>
          </a:xfrm>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a:xfrm>
            <a:off x="6674587" y="7203866"/>
            <a:ext cx="2687320" cy="413808"/>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10181390" y="7203866"/>
            <a:ext cx="1980131" cy="413808"/>
          </a:xfrm>
        </p:spPr>
        <p:txBody>
          <a:bodyPr/>
          <a:lstStyle>
            <a:lvl1pPr>
              <a:defRPr/>
            </a:lvl1pPr>
          </a:lstStyle>
          <a:p>
            <a:pPr>
              <a:defRPr/>
            </a:pPr>
            <a:fld id="{B499D6CC-703E-3146-BB19-CAA7F4ACA7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59737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4994490"/>
            <a:ext cx="10881360" cy="1543685"/>
          </a:xfrm>
        </p:spPr>
        <p:txBody>
          <a:bodyPr anchor="t"/>
          <a:lstStyle>
            <a:lvl1pPr algn="l">
              <a:defRPr sz="5100" b="1" cap="all"/>
            </a:lvl1pPr>
          </a:lstStyle>
          <a:p>
            <a:r>
              <a:rPr lang="en-US"/>
              <a:t>Click to edit Master title style</a:t>
            </a:r>
          </a:p>
        </p:txBody>
      </p:sp>
      <p:sp>
        <p:nvSpPr>
          <p:cNvPr id="3" name="Text Placeholder 2"/>
          <p:cNvSpPr>
            <a:spLocks noGrp="1"/>
          </p:cNvSpPr>
          <p:nvPr>
            <p:ph type="body" idx="1"/>
          </p:nvPr>
        </p:nvSpPr>
        <p:spPr>
          <a:xfrm>
            <a:off x="1011238" y="3294275"/>
            <a:ext cx="10881360" cy="1700212"/>
          </a:xfrm>
        </p:spPr>
        <p:txBody>
          <a:bodyPr anchor="b"/>
          <a:lstStyle>
            <a:lvl1pPr marL="0" indent="0">
              <a:buNone/>
              <a:defRPr sz="2600">
                <a:solidFill>
                  <a:schemeClr val="tx1">
                    <a:tint val="75000"/>
                  </a:schemeClr>
                </a:solidFill>
              </a:defRPr>
            </a:lvl1pPr>
            <a:lvl2pPr marL="587822" indent="0">
              <a:buNone/>
              <a:defRPr sz="2300">
                <a:solidFill>
                  <a:schemeClr val="tx1">
                    <a:tint val="75000"/>
                  </a:schemeClr>
                </a:solidFill>
              </a:defRPr>
            </a:lvl2pPr>
            <a:lvl3pPr marL="1175644" indent="0">
              <a:buNone/>
              <a:defRPr sz="2100">
                <a:solidFill>
                  <a:schemeClr val="tx1">
                    <a:tint val="75000"/>
                  </a:schemeClr>
                </a:solidFill>
              </a:defRPr>
            </a:lvl3pPr>
            <a:lvl4pPr marL="1763466" indent="0">
              <a:buNone/>
              <a:defRPr sz="1800">
                <a:solidFill>
                  <a:schemeClr val="tx1">
                    <a:tint val="75000"/>
                  </a:schemeClr>
                </a:solidFill>
              </a:defRPr>
            </a:lvl4pPr>
            <a:lvl5pPr marL="2351288" indent="0">
              <a:buNone/>
              <a:defRPr sz="1800">
                <a:solidFill>
                  <a:schemeClr val="tx1">
                    <a:tint val="75000"/>
                  </a:schemeClr>
                </a:solidFill>
              </a:defRPr>
            </a:lvl5pPr>
            <a:lvl6pPr marL="2939110" indent="0">
              <a:buNone/>
              <a:defRPr sz="1800">
                <a:solidFill>
                  <a:schemeClr val="tx1">
                    <a:tint val="75000"/>
                  </a:schemeClr>
                </a:solidFill>
              </a:defRPr>
            </a:lvl6pPr>
            <a:lvl7pPr marL="3526932" indent="0">
              <a:buNone/>
              <a:defRPr sz="1800">
                <a:solidFill>
                  <a:schemeClr val="tx1">
                    <a:tint val="75000"/>
                  </a:schemeClr>
                </a:solidFill>
              </a:defRPr>
            </a:lvl7pPr>
            <a:lvl8pPr marL="4114754" indent="0">
              <a:buNone/>
              <a:defRPr sz="1800">
                <a:solidFill>
                  <a:schemeClr val="tx1">
                    <a:tint val="75000"/>
                  </a:schemeClr>
                </a:solidFill>
              </a:defRPr>
            </a:lvl8pPr>
            <a:lvl9pPr marL="4702576"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A9F231D-2005-B34D-91AF-4BDBAF8F03CB}" type="datetimeFigureOut">
              <a:rPr lang="en-US">
                <a:solidFill>
                  <a:prstClr val="black">
                    <a:tint val="75000"/>
                  </a:prstClr>
                </a:solidFill>
              </a:rPr>
              <a:pPr>
                <a:defRPr/>
              </a:pPr>
              <a:t>10/12/2021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E0203C-6F2F-DC45-8F68-26E31F6B13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146713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0080" y="1813563"/>
            <a:ext cx="5654040"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7480" y="1813563"/>
            <a:ext cx="5654040"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5535147-22F5-034C-B8B2-06FDDA8BEB6B}" type="datetimeFigureOut">
              <a:rPr lang="en-US">
                <a:solidFill>
                  <a:prstClr val="black">
                    <a:tint val="75000"/>
                  </a:prstClr>
                </a:solidFill>
              </a:rPr>
              <a:pPr>
                <a:defRPr/>
              </a:pPr>
              <a:t>10/12/2021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8F82293-AC17-464D-BD27-7AA14A82CE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49952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40080" y="1739795"/>
            <a:ext cx="5656263"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4" name="Content Placeholder 3"/>
          <p:cNvSpPr>
            <a:spLocks noGrp="1"/>
          </p:cNvSpPr>
          <p:nvPr>
            <p:ph sz="half" idx="2"/>
          </p:nvPr>
        </p:nvSpPr>
        <p:spPr>
          <a:xfrm>
            <a:off x="640080" y="2464859"/>
            <a:ext cx="5656263"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03037" y="1739795"/>
            <a:ext cx="5658485"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503037" y="2464859"/>
            <a:ext cx="5658485"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51A544D-B229-B045-AABC-2FDECAB476D8}" type="datetimeFigureOut">
              <a:rPr lang="en-US">
                <a:solidFill>
                  <a:prstClr val="black">
                    <a:tint val="75000"/>
                  </a:prstClr>
                </a:solidFill>
              </a:rPr>
              <a:pPr>
                <a:defRPr/>
              </a:pPr>
              <a:t>10/12/2021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3F737E5-3882-1448-BC35-48C857F9220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3450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6763" y="309458"/>
            <a:ext cx="11414760" cy="985943"/>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53440" y="2763520"/>
            <a:ext cx="5440680" cy="405892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720841" y="2763520"/>
            <a:ext cx="5440680" cy="405892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737DAD4E-EBA8-4254-9196-603FBB27EDC1}" type="datetimeFigureOut">
              <a:rPr lang="en-US" smtClean="0"/>
              <a:t>10/12/2021</a:t>
            </a:fld>
            <a:endParaRPr lang="en-US" dirty="0"/>
          </a:p>
        </p:txBody>
      </p:sp>
      <p:sp>
        <p:nvSpPr>
          <p:cNvPr id="12" name="Slide Number Placeholder 11"/>
          <p:cNvSpPr>
            <a:spLocks noGrp="1"/>
          </p:cNvSpPr>
          <p:nvPr>
            <p:ph type="sldNum" sz="quarter" idx="16"/>
          </p:nvPr>
        </p:nvSpPr>
        <p:spPr/>
        <p:txBody>
          <a:bodyPr rtlCol="0"/>
          <a:lstStyle/>
          <a:p>
            <a:fld id="{5E355906-6B5E-43F9-981D-8B8E1231FAA0}"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853440" y="1986280"/>
            <a:ext cx="5440680" cy="725424"/>
          </a:xfrm>
          <a:solidFill>
            <a:schemeClr val="accent2"/>
          </a:solidFill>
        </p:spPr>
        <p:txBody>
          <a:bodyPr rtlCol="0" anchor="ctr"/>
          <a:lstStyle>
            <a:lvl1pPr marL="0" indent="0">
              <a:buFontTx/>
              <a:buNone/>
              <a:defRPr sz="26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720841" y="1986280"/>
            <a:ext cx="5440680" cy="725424"/>
          </a:xfrm>
          <a:solidFill>
            <a:schemeClr val="accent4"/>
          </a:solidFill>
        </p:spPr>
        <p:txBody>
          <a:bodyPr rtlCol="0" anchor="ctr"/>
          <a:lstStyle>
            <a:lvl1pPr marL="0" indent="0">
              <a:buFontTx/>
              <a:buNone/>
              <a:defRPr sz="26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CF14412-999F-9845-BB6B-875631259EC6}" type="datetimeFigureOut">
              <a:rPr lang="en-US">
                <a:solidFill>
                  <a:prstClr val="black">
                    <a:tint val="75000"/>
                  </a:prstClr>
                </a:solidFill>
              </a:rPr>
              <a:pPr>
                <a:defRPr/>
              </a:pPr>
              <a:t>10/12/2021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5EF3769-3F0F-5242-A710-EA3D2B6081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9970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09457"/>
            <a:ext cx="4211638" cy="1316990"/>
          </a:xfrm>
        </p:spPr>
        <p:txBody>
          <a:bodyPr anchor="b"/>
          <a:lstStyle>
            <a:lvl1pPr algn="l">
              <a:defRPr sz="2600" b="1"/>
            </a:lvl1pPr>
          </a:lstStyle>
          <a:p>
            <a:r>
              <a:rPr lang="en-US"/>
              <a:t>Click to edit Master title style</a:t>
            </a:r>
          </a:p>
        </p:txBody>
      </p:sp>
      <p:sp>
        <p:nvSpPr>
          <p:cNvPr id="3" name="Content Placeholder 2"/>
          <p:cNvSpPr>
            <a:spLocks noGrp="1"/>
          </p:cNvSpPr>
          <p:nvPr>
            <p:ph idx="1"/>
          </p:nvPr>
        </p:nvSpPr>
        <p:spPr>
          <a:xfrm>
            <a:off x="5005071" y="309460"/>
            <a:ext cx="7156450" cy="6633528"/>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0082" y="1626450"/>
            <a:ext cx="4211638" cy="5316538"/>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78B3E81-271E-3841-BEAB-A39524283C8B}" type="datetimeFigureOut">
              <a:rPr lang="en-US">
                <a:solidFill>
                  <a:prstClr val="black">
                    <a:tint val="75000"/>
                  </a:prstClr>
                </a:solidFill>
              </a:rPr>
              <a:pPr>
                <a:defRPr/>
              </a:pPr>
              <a:t>10/12/2021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E02F97E-9397-2649-B92F-C924EB6B5D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84855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5" y="5440680"/>
            <a:ext cx="7680960" cy="642303"/>
          </a:xfrm>
        </p:spPr>
        <p:txBody>
          <a:bodyPr anchor="b"/>
          <a:lstStyle>
            <a:lvl1pPr algn="l">
              <a:defRPr sz="2600" b="1"/>
            </a:lvl1pPr>
          </a:lstStyle>
          <a:p>
            <a:r>
              <a:rPr lang="en-US"/>
              <a:t>Click to edit Master title style</a:t>
            </a:r>
          </a:p>
        </p:txBody>
      </p:sp>
      <p:sp>
        <p:nvSpPr>
          <p:cNvPr id="3" name="Picture Placeholder 2"/>
          <p:cNvSpPr>
            <a:spLocks noGrp="1"/>
          </p:cNvSpPr>
          <p:nvPr>
            <p:ph type="pic" idx="1"/>
          </p:nvPr>
        </p:nvSpPr>
        <p:spPr>
          <a:xfrm>
            <a:off x="2509205" y="694478"/>
            <a:ext cx="7680960" cy="4663440"/>
          </a:xfrm>
        </p:spPr>
        <p:txBody>
          <a:bodyPr rtlCol="0">
            <a:normAutofit/>
          </a:bodyPr>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pPr lvl="0"/>
            <a:r>
              <a:rPr lang="en-US" noProof="0"/>
              <a:t>Click icon to add picture</a:t>
            </a:r>
          </a:p>
        </p:txBody>
      </p:sp>
      <p:sp>
        <p:nvSpPr>
          <p:cNvPr id="4" name="Text Placeholder 3"/>
          <p:cNvSpPr>
            <a:spLocks noGrp="1"/>
          </p:cNvSpPr>
          <p:nvPr>
            <p:ph type="body" sz="half" idx="2"/>
          </p:nvPr>
        </p:nvSpPr>
        <p:spPr>
          <a:xfrm>
            <a:off x="2509205" y="6082983"/>
            <a:ext cx="7680960" cy="912177"/>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4F1922-B99D-CB4C-BE2A-9DBDCD7F4915}" type="datetimeFigureOut">
              <a:rPr lang="en-US">
                <a:solidFill>
                  <a:prstClr val="black">
                    <a:tint val="75000"/>
                  </a:prstClr>
                </a:solidFill>
              </a:rPr>
              <a:pPr>
                <a:defRPr/>
              </a:pPr>
              <a:t>10/12/2021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8B8677-605C-FE48-995A-BD0AE66210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2413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37DAD4E-EBA8-4254-9196-603FBB27EDC1}" type="datetimeFigureOut">
              <a:rPr lang="en-US" smtClean="0"/>
              <a:t>10/12/2021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E355906-6B5E-43F9-981D-8B8E1231FAA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DAD4E-EBA8-4254-9196-603FBB27EDC1}" type="datetimeFigureOut">
              <a:rPr lang="en-US" smtClean="0"/>
              <a:t>10/12/2021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 y="7081520"/>
            <a:ext cx="746760" cy="431800"/>
          </a:xfrm>
        </p:spPr>
        <p:txBody>
          <a:bodyPr/>
          <a:lstStyle>
            <a:lvl1pPr>
              <a:defRPr>
                <a:solidFill>
                  <a:schemeClr val="tx2"/>
                </a:solidFill>
              </a:defRPr>
            </a:lvl1pPr>
          </a:lstStyle>
          <a:p>
            <a:fld id="{5E355906-6B5E-43F9-981D-8B8E1231FAA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3443" y="309458"/>
            <a:ext cx="11308080" cy="985943"/>
          </a:xfrm>
        </p:spPr>
        <p:txBody>
          <a:bodyPr anchor="ctr"/>
          <a:lstStyle>
            <a:lvl1pPr algn="l">
              <a:buNone/>
              <a:defRPr sz="5700" b="0"/>
            </a:lvl1pPr>
          </a:lstStyle>
          <a:p>
            <a:r>
              <a:rPr kumimoji="0" lang="en-US"/>
              <a:t>Click to edit Master title style</a:t>
            </a:r>
          </a:p>
        </p:txBody>
      </p:sp>
      <p:sp>
        <p:nvSpPr>
          <p:cNvPr id="5" name="Date Placeholder 4"/>
          <p:cNvSpPr>
            <a:spLocks noGrp="1"/>
          </p:cNvSpPr>
          <p:nvPr>
            <p:ph type="dt" sz="half" idx="10"/>
          </p:nvPr>
        </p:nvSpPr>
        <p:spPr/>
        <p:txBody>
          <a:bodyPr/>
          <a:lstStyle/>
          <a:p>
            <a:fld id="{737DAD4E-EBA8-4254-9196-603FBB27EDC1}" type="datetimeFigureOut">
              <a:rPr lang="en-US" smtClean="0"/>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E355906-6B5E-43F9-981D-8B8E1231FAA0}" type="slidenum">
              <a:rPr lang="en-US" smtClean="0"/>
              <a:t>‹#›</a:t>
            </a:fld>
            <a:endParaRPr lang="en-US" dirty="0"/>
          </a:p>
        </p:txBody>
      </p:sp>
      <p:sp>
        <p:nvSpPr>
          <p:cNvPr id="3" name="Text Placeholder 2"/>
          <p:cNvSpPr>
            <a:spLocks noGrp="1"/>
          </p:cNvSpPr>
          <p:nvPr>
            <p:ph type="body" idx="2"/>
          </p:nvPr>
        </p:nvSpPr>
        <p:spPr>
          <a:xfrm>
            <a:off x="853440" y="1986280"/>
            <a:ext cx="2240280" cy="492252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75976" tIns="234634" rIns="175976" bIns="117318"/>
          <a:lstStyle>
            <a:lvl1pPr marL="0" indent="0">
              <a:spcAft>
                <a:spcPts val="1286"/>
              </a:spcAft>
              <a:buNone/>
              <a:defRPr sz="2300"/>
            </a:lvl1pPr>
            <a:lvl2pPr>
              <a:buNone/>
              <a:defRPr sz="1500"/>
            </a:lvl2pPr>
            <a:lvl3pPr>
              <a:buNone/>
              <a:defRPr sz="1300"/>
            </a:lvl3pPr>
            <a:lvl4pPr>
              <a:buNone/>
              <a:defRPr sz="1200"/>
            </a:lvl4pPr>
            <a:lvl5pPr>
              <a:buNone/>
              <a:defRPr sz="12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307080" y="1986280"/>
            <a:ext cx="8961120" cy="500888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40280" y="6217920"/>
            <a:ext cx="10241280" cy="777240"/>
          </a:xfrm>
        </p:spPr>
        <p:txBody>
          <a:bodyPr/>
          <a:lstStyle>
            <a:lvl1pPr marL="0" indent="0">
              <a:buFontTx/>
              <a:buNone/>
              <a:defRPr sz="2200"/>
            </a:lvl1pPr>
            <a:lvl2pPr>
              <a:buFontTx/>
              <a:buNone/>
              <a:defRPr sz="1500"/>
            </a:lvl2pPr>
            <a:lvl3pPr>
              <a:buFontTx/>
              <a:buNone/>
              <a:defRPr sz="1300"/>
            </a:lvl3pPr>
            <a:lvl4pPr>
              <a:buFontTx/>
              <a:buNone/>
              <a:defRPr sz="1200"/>
            </a:lvl4pPr>
            <a:lvl5pPr>
              <a:buFontTx/>
              <a:buNone/>
              <a:defRPr sz="1200"/>
            </a:lvl5pPr>
          </a:lstStyle>
          <a:p>
            <a:pPr lvl="0" eaLnBrk="1" latinLnBrk="0" hangingPunct="1"/>
            <a:r>
              <a:rPr kumimoji="0" lang="en-US"/>
              <a:t>Click to edit Master text styles</a:t>
            </a:r>
          </a:p>
        </p:txBody>
      </p:sp>
      <p:sp>
        <p:nvSpPr>
          <p:cNvPr id="8" name="Rectangle 7"/>
          <p:cNvSpPr/>
          <p:nvPr/>
        </p:nvSpPr>
        <p:spPr bwMode="white">
          <a:xfrm>
            <a:off x="-12802" y="5181600"/>
            <a:ext cx="12801600" cy="10052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17318" tIns="58660" rIns="117318" bIns="58660" anchor="ctr"/>
          <a:lstStyle/>
          <a:p>
            <a:pPr algn="ctr" eaLnBrk="1" latinLnBrk="0" hangingPunct="1"/>
            <a:endParaRPr kumimoji="0" lang="en-US" dirty="0"/>
          </a:p>
        </p:txBody>
      </p:sp>
      <p:sp>
        <p:nvSpPr>
          <p:cNvPr id="9" name="Rectangle 8"/>
          <p:cNvSpPr/>
          <p:nvPr/>
        </p:nvSpPr>
        <p:spPr>
          <a:xfrm>
            <a:off x="-12802" y="5285232"/>
            <a:ext cx="2048256" cy="80833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17318" tIns="58660" rIns="117318" bIns="58660" anchor="ctr"/>
          <a:lstStyle/>
          <a:p>
            <a:pPr algn="ctr" eaLnBrk="1" latinLnBrk="0" hangingPunct="1"/>
            <a:endParaRPr kumimoji="0" lang="en-US" dirty="0"/>
          </a:p>
        </p:txBody>
      </p:sp>
      <p:sp>
        <p:nvSpPr>
          <p:cNvPr id="10" name="Rectangle 9"/>
          <p:cNvSpPr/>
          <p:nvPr/>
        </p:nvSpPr>
        <p:spPr>
          <a:xfrm>
            <a:off x="2163470" y="5274869"/>
            <a:ext cx="10638130" cy="80833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17318" tIns="58660" rIns="117318" bIns="58660" anchor="ctr"/>
          <a:lstStyle/>
          <a:p>
            <a:pPr algn="ctr" eaLnBrk="1" latinLnBrk="0" hangingPunct="1"/>
            <a:endParaRPr kumimoji="0" lang="en-US" dirty="0"/>
          </a:p>
        </p:txBody>
      </p:sp>
      <p:sp>
        <p:nvSpPr>
          <p:cNvPr id="2" name="Title 1"/>
          <p:cNvSpPr>
            <a:spLocks noGrp="1"/>
          </p:cNvSpPr>
          <p:nvPr>
            <p:ph type="title"/>
          </p:nvPr>
        </p:nvSpPr>
        <p:spPr>
          <a:xfrm>
            <a:off x="2240280" y="5267960"/>
            <a:ext cx="10241280" cy="777240"/>
          </a:xfrm>
        </p:spPr>
        <p:txBody>
          <a:bodyPr anchor="ctr"/>
          <a:lstStyle>
            <a:lvl1pPr algn="l">
              <a:buNone/>
              <a:defRPr sz="3600" b="0">
                <a:solidFill>
                  <a:srgbClr val="FFFFFF"/>
                </a:solidFill>
              </a:defRPr>
            </a:lvl1pPr>
          </a:lstStyle>
          <a:p>
            <a:r>
              <a:rPr kumimoji="0" lang="en-US"/>
              <a:t>Click to edit Master title style</a:t>
            </a:r>
          </a:p>
        </p:txBody>
      </p:sp>
      <p:sp>
        <p:nvSpPr>
          <p:cNvPr id="11" name="Rectangle 10"/>
          <p:cNvSpPr/>
          <p:nvPr/>
        </p:nvSpPr>
        <p:spPr bwMode="white">
          <a:xfrm>
            <a:off x="2026920" y="0"/>
            <a:ext cx="140818" cy="778276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17318" tIns="58660" rIns="117318" bIns="58660" anchor="ctr"/>
          <a:lstStyle/>
          <a:p>
            <a:pPr algn="ctr" eaLnBrk="1" latinLnBrk="0" hangingPunct="1"/>
            <a:endParaRPr kumimoji="0" lang="en-US" dirty="0"/>
          </a:p>
        </p:txBody>
      </p:sp>
      <p:sp>
        <p:nvSpPr>
          <p:cNvPr id="12" name="Date Placeholder 11"/>
          <p:cNvSpPr>
            <a:spLocks noGrp="1"/>
          </p:cNvSpPr>
          <p:nvPr>
            <p:ph type="dt" sz="half" idx="10"/>
          </p:nvPr>
        </p:nvSpPr>
        <p:spPr>
          <a:xfrm>
            <a:off x="8747760" y="7081670"/>
            <a:ext cx="3733800" cy="413808"/>
          </a:xfrm>
        </p:spPr>
        <p:txBody>
          <a:bodyPr rtlCol="0"/>
          <a:lstStyle/>
          <a:p>
            <a:fld id="{737DAD4E-EBA8-4254-9196-603FBB27EDC1}" type="datetimeFigureOut">
              <a:rPr lang="en-US" smtClean="0"/>
              <a:t>10/12/2021</a:t>
            </a:fld>
            <a:endParaRPr lang="en-US" dirty="0"/>
          </a:p>
        </p:txBody>
      </p:sp>
      <p:sp>
        <p:nvSpPr>
          <p:cNvPr id="13" name="Slide Number Placeholder 12"/>
          <p:cNvSpPr>
            <a:spLocks noGrp="1"/>
          </p:cNvSpPr>
          <p:nvPr>
            <p:ph type="sldNum" sz="quarter" idx="11"/>
          </p:nvPr>
        </p:nvSpPr>
        <p:spPr>
          <a:xfrm>
            <a:off x="0" y="5289550"/>
            <a:ext cx="2026920" cy="752055"/>
          </a:xfrm>
        </p:spPr>
        <p:txBody>
          <a:bodyPr rtlCol="0"/>
          <a:lstStyle>
            <a:lvl1pPr>
              <a:defRPr sz="3600"/>
            </a:lvl1pPr>
          </a:lstStyle>
          <a:p>
            <a:fld id="{5E355906-6B5E-43F9-981D-8B8E1231FAA0}" type="slidenum">
              <a:rPr lang="en-US" smtClean="0"/>
              <a:t>‹#›</a:t>
            </a:fld>
            <a:endParaRPr lang="en-US" dirty="0"/>
          </a:p>
        </p:txBody>
      </p:sp>
      <p:sp>
        <p:nvSpPr>
          <p:cNvPr id="14" name="Footer Placeholder 13"/>
          <p:cNvSpPr>
            <a:spLocks noGrp="1"/>
          </p:cNvSpPr>
          <p:nvPr>
            <p:ph type="ftr" sz="quarter" idx="12"/>
          </p:nvPr>
        </p:nvSpPr>
        <p:spPr>
          <a:xfrm>
            <a:off x="2240280" y="7081449"/>
            <a:ext cx="6400800" cy="413808"/>
          </a:xfrm>
        </p:spPr>
        <p:txBody>
          <a:bodyPr rtlCol="0"/>
          <a:lstStyle/>
          <a:p>
            <a:endParaRPr lang="en-US" dirty="0"/>
          </a:p>
        </p:txBody>
      </p:sp>
      <p:sp>
        <p:nvSpPr>
          <p:cNvPr id="3" name="Picture Placeholder 2"/>
          <p:cNvSpPr>
            <a:spLocks noGrp="1"/>
          </p:cNvSpPr>
          <p:nvPr>
            <p:ph type="pic" idx="1"/>
          </p:nvPr>
        </p:nvSpPr>
        <p:spPr>
          <a:xfrm>
            <a:off x="2184806" y="0"/>
            <a:ext cx="10616794" cy="5178146"/>
          </a:xfrm>
          <a:solidFill>
            <a:schemeClr val="accent1">
              <a:tint val="40000"/>
            </a:schemeClr>
          </a:solidFill>
          <a:ln>
            <a:noFill/>
          </a:ln>
        </p:spPr>
        <p:txBody>
          <a:bodyPr/>
          <a:lstStyle>
            <a:lvl1pPr marL="0" indent="0">
              <a:buNone/>
              <a:defRPr sz="4100"/>
            </a:lvl1pPr>
          </a:lstStyle>
          <a:p>
            <a:r>
              <a:rPr kumimoji="0" lang="en-US" dirty="0"/>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5.emf"/><Relationship Id="rId5" Type="http://schemas.openxmlformats.org/officeDocument/2006/relationships/slideLayout" Target="../slideLayouts/slideLayout32.xml"/><Relationship Id="rId10"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image" Target="../media/image5.emf"/><Relationship Id="rId4" Type="http://schemas.openxmlformats.org/officeDocument/2006/relationships/slideLayout" Target="../slideLayouts/slideLayout4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5.emf"/><Relationship Id="rId4" Type="http://schemas.openxmlformats.org/officeDocument/2006/relationships/slideLayout" Target="../slideLayouts/slideLayout48.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53440" y="259080"/>
            <a:ext cx="11414760" cy="1122680"/>
          </a:xfrm>
          <a:prstGeom prst="rect">
            <a:avLst/>
          </a:prstGeom>
        </p:spPr>
        <p:txBody>
          <a:bodyPr vert="horz" lIns="117318" tIns="58660" rIns="117318" bIns="58660" anchor="ctr">
            <a:normAutofit/>
          </a:bodyPr>
          <a:lstStyle/>
          <a:p>
            <a:r>
              <a:rPr kumimoji="0" lang="en-US"/>
              <a:t>Click to edit Master title style</a:t>
            </a:r>
          </a:p>
        </p:txBody>
      </p:sp>
      <p:sp>
        <p:nvSpPr>
          <p:cNvPr id="13" name="Text Placeholder 12"/>
          <p:cNvSpPr>
            <a:spLocks noGrp="1"/>
          </p:cNvSpPr>
          <p:nvPr>
            <p:ph type="body" idx="1"/>
          </p:nvPr>
        </p:nvSpPr>
        <p:spPr>
          <a:xfrm>
            <a:off x="857709" y="1813560"/>
            <a:ext cx="11414760" cy="5129784"/>
          </a:xfrm>
          <a:prstGeom prst="rect">
            <a:avLst/>
          </a:prstGeom>
        </p:spPr>
        <p:txBody>
          <a:bodyPr vert="horz" lIns="117318" tIns="58660" rIns="117318" bIns="5866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4400" y="7081670"/>
            <a:ext cx="3733800" cy="413808"/>
          </a:xfrm>
          <a:prstGeom prst="rect">
            <a:avLst/>
          </a:prstGeom>
        </p:spPr>
        <p:txBody>
          <a:bodyPr vert="horz" lIns="117318" tIns="58660" rIns="117318" bIns="58660" anchor="ctr" anchorCtr="0"/>
          <a:lstStyle>
            <a:lvl1pPr algn="l" eaLnBrk="1" latinLnBrk="0" hangingPunct="1">
              <a:defRPr kumimoji="0" sz="1800">
                <a:solidFill>
                  <a:schemeClr val="tx2"/>
                </a:solidFill>
              </a:defRPr>
            </a:lvl1pPr>
          </a:lstStyle>
          <a:p>
            <a:fld id="{737DAD4E-EBA8-4254-9196-603FBB27EDC1}" type="datetimeFigureOut">
              <a:rPr lang="en-US" smtClean="0"/>
              <a:t>10/12/2021</a:t>
            </a:fld>
            <a:endParaRPr lang="en-US" dirty="0"/>
          </a:p>
        </p:txBody>
      </p:sp>
      <p:sp>
        <p:nvSpPr>
          <p:cNvPr id="3" name="Footer Placeholder 2"/>
          <p:cNvSpPr>
            <a:spLocks noGrp="1"/>
          </p:cNvSpPr>
          <p:nvPr>
            <p:ph type="ftr" sz="quarter" idx="3"/>
          </p:nvPr>
        </p:nvSpPr>
        <p:spPr>
          <a:xfrm>
            <a:off x="853472" y="7081449"/>
            <a:ext cx="7589516" cy="413808"/>
          </a:xfrm>
          <a:prstGeom prst="rect">
            <a:avLst/>
          </a:prstGeom>
        </p:spPr>
        <p:txBody>
          <a:bodyPr vert="horz" lIns="117318" tIns="58660" rIns="117318" bIns="58660" anchor="ctr"/>
          <a:lstStyle>
            <a:lvl1pPr algn="r" eaLnBrk="1" latinLnBrk="0" hangingPunct="1">
              <a:defRPr kumimoji="0" sz="1800">
                <a:solidFill>
                  <a:schemeClr val="tx2"/>
                </a:solidFill>
              </a:defRPr>
            </a:lvl1pPr>
          </a:lstStyle>
          <a:p>
            <a:endParaRPr lang="en-US" dirty="0"/>
          </a:p>
        </p:txBody>
      </p:sp>
      <p:sp>
        <p:nvSpPr>
          <p:cNvPr id="7" name="Rectangle 6"/>
          <p:cNvSpPr/>
          <p:nvPr/>
        </p:nvSpPr>
        <p:spPr bwMode="white">
          <a:xfrm>
            <a:off x="0" y="1399032"/>
            <a:ext cx="12801600" cy="3627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17318" tIns="58660" rIns="117318" bIns="58660" anchor="ctr"/>
          <a:lstStyle/>
          <a:p>
            <a:pPr algn="ctr" eaLnBrk="1" latinLnBrk="0" hangingPunct="1"/>
            <a:endParaRPr kumimoji="0" lang="en-US" dirty="0"/>
          </a:p>
        </p:txBody>
      </p:sp>
      <p:sp>
        <p:nvSpPr>
          <p:cNvPr id="8" name="Rectangle 7"/>
          <p:cNvSpPr/>
          <p:nvPr/>
        </p:nvSpPr>
        <p:spPr>
          <a:xfrm>
            <a:off x="1" y="1450848"/>
            <a:ext cx="746760" cy="25908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17318" tIns="58660" rIns="117318" bIns="58660" anchor="ctr"/>
          <a:lstStyle/>
          <a:p>
            <a:pPr algn="ctr" eaLnBrk="1" latinLnBrk="0" hangingPunct="1"/>
            <a:endParaRPr kumimoji="0" lang="en-US" dirty="0"/>
          </a:p>
        </p:txBody>
      </p:sp>
      <p:sp>
        <p:nvSpPr>
          <p:cNvPr id="9" name="Rectangle 8"/>
          <p:cNvSpPr/>
          <p:nvPr/>
        </p:nvSpPr>
        <p:spPr>
          <a:xfrm>
            <a:off x="826771" y="1450848"/>
            <a:ext cx="11974830" cy="25908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17318" tIns="58660" rIns="117318" bIns="58660"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1" y="1441856"/>
            <a:ext cx="746760" cy="277073"/>
          </a:xfrm>
          <a:prstGeom prst="rect">
            <a:avLst/>
          </a:prstGeom>
        </p:spPr>
        <p:txBody>
          <a:bodyPr vert="horz" lIns="117318" tIns="58660" rIns="117318" bIns="58660" anchor="ctr" anchorCtr="0">
            <a:normAutofit/>
          </a:bodyPr>
          <a:lstStyle>
            <a:lvl1pPr algn="ctr" eaLnBrk="1" latinLnBrk="0" hangingPunct="1">
              <a:defRPr kumimoji="0" sz="1800" b="1">
                <a:solidFill>
                  <a:srgbClr val="FFFFFF"/>
                </a:solidFill>
              </a:defRPr>
            </a:lvl1pPr>
          </a:lstStyle>
          <a:p>
            <a:fld id="{5E355906-6B5E-43F9-981D-8B8E1231FAA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700" kern="1200">
          <a:solidFill>
            <a:schemeClr val="tx2"/>
          </a:solidFill>
          <a:latin typeface="+mj-lt"/>
          <a:ea typeface="+mj-ea"/>
          <a:cs typeface="+mj-cs"/>
        </a:defRPr>
      </a:lvl1pPr>
    </p:titleStyle>
    <p:bodyStyle>
      <a:lvl1pPr marL="410613" indent="-410613" algn="l" rtl="0" eaLnBrk="1" latinLnBrk="0" hangingPunct="1">
        <a:spcBef>
          <a:spcPts val="900"/>
        </a:spcBef>
        <a:buClr>
          <a:schemeClr val="accent2"/>
        </a:buClr>
        <a:buSzPct val="60000"/>
        <a:buFont typeface="Wingdings"/>
        <a:buChar char=""/>
        <a:defRPr kumimoji="0" sz="3700" kern="1200">
          <a:solidFill>
            <a:schemeClr val="tx1"/>
          </a:solidFill>
          <a:latin typeface="+mn-lt"/>
          <a:ea typeface="+mn-ea"/>
          <a:cs typeface="+mn-cs"/>
        </a:defRPr>
      </a:lvl1pPr>
      <a:lvl2pPr marL="821223" indent="-351953" algn="l" rtl="0" eaLnBrk="1" latinLnBrk="0" hangingPunct="1">
        <a:spcBef>
          <a:spcPts val="707"/>
        </a:spcBef>
        <a:buClr>
          <a:schemeClr val="accent1"/>
        </a:buClr>
        <a:buSzPct val="70000"/>
        <a:buFont typeface="Wingdings 2"/>
        <a:buChar char=""/>
        <a:defRPr kumimoji="0" sz="3300" kern="1200">
          <a:solidFill>
            <a:schemeClr val="tx1"/>
          </a:solidFill>
          <a:latin typeface="+mn-lt"/>
          <a:ea typeface="+mn-ea"/>
          <a:cs typeface="+mn-cs"/>
        </a:defRPr>
      </a:lvl2pPr>
      <a:lvl3pPr marL="1173170" indent="-293299" algn="l" rtl="0" eaLnBrk="1" latinLnBrk="0" hangingPunct="1">
        <a:spcBef>
          <a:spcPts val="643"/>
        </a:spcBef>
        <a:buClr>
          <a:schemeClr val="accent2"/>
        </a:buClr>
        <a:buSzPct val="75000"/>
        <a:buFont typeface="Wingdings"/>
        <a:buChar char=""/>
        <a:defRPr kumimoji="0" sz="3000" kern="1200">
          <a:solidFill>
            <a:schemeClr val="tx1"/>
          </a:solidFill>
          <a:latin typeface="+mn-lt"/>
          <a:ea typeface="+mn-ea"/>
          <a:cs typeface="+mn-cs"/>
        </a:defRPr>
      </a:lvl3pPr>
      <a:lvl4pPr marL="1759759" indent="-293299" algn="l" rtl="0" eaLnBrk="1" latinLnBrk="0" hangingPunct="1">
        <a:spcBef>
          <a:spcPts val="514"/>
        </a:spcBef>
        <a:buClr>
          <a:schemeClr val="accent3"/>
        </a:buClr>
        <a:buSzPct val="75000"/>
        <a:buFont typeface="Wingdings"/>
        <a:buChar char=""/>
        <a:defRPr kumimoji="0" sz="2600" kern="1200">
          <a:solidFill>
            <a:schemeClr val="tx1"/>
          </a:solidFill>
          <a:latin typeface="+mn-lt"/>
          <a:ea typeface="+mn-ea"/>
          <a:cs typeface="+mn-cs"/>
        </a:defRPr>
      </a:lvl4pPr>
      <a:lvl5pPr marL="2346343" indent="-293299" algn="l" rtl="0" eaLnBrk="1" latinLnBrk="0" hangingPunct="1">
        <a:spcBef>
          <a:spcPts val="514"/>
        </a:spcBef>
        <a:buClr>
          <a:schemeClr val="accent4"/>
        </a:buClr>
        <a:buSzPct val="65000"/>
        <a:buFont typeface="Wingdings"/>
        <a:buChar char=""/>
        <a:defRPr kumimoji="0" sz="2600" kern="1200">
          <a:solidFill>
            <a:schemeClr val="tx1"/>
          </a:solidFill>
          <a:latin typeface="+mn-lt"/>
          <a:ea typeface="+mn-ea"/>
          <a:cs typeface="+mn-cs"/>
        </a:defRPr>
      </a:lvl5pPr>
      <a:lvl6pPr marL="2698304" indent="-293299" algn="l" rtl="0" eaLnBrk="1" latinLnBrk="0" hangingPunct="1">
        <a:spcBef>
          <a:spcPct val="20000"/>
        </a:spcBef>
        <a:buClr>
          <a:schemeClr val="accent1"/>
        </a:buClr>
        <a:buFont typeface="Wingdings"/>
        <a:buChar char="§"/>
        <a:defRPr kumimoji="0" sz="2300" kern="1200" baseline="0">
          <a:solidFill>
            <a:schemeClr val="tx1"/>
          </a:solidFill>
          <a:latin typeface="+mn-lt"/>
          <a:ea typeface="+mn-ea"/>
          <a:cs typeface="+mn-cs"/>
        </a:defRPr>
      </a:lvl6pPr>
      <a:lvl7pPr marL="3050249" indent="-293299" algn="l" rtl="0" eaLnBrk="1" latinLnBrk="0" hangingPunct="1">
        <a:spcBef>
          <a:spcPct val="20000"/>
        </a:spcBef>
        <a:buClr>
          <a:schemeClr val="accent2"/>
        </a:buClr>
        <a:buFont typeface="Wingdings"/>
        <a:buChar char="§"/>
        <a:defRPr kumimoji="0" sz="2300" kern="1200" baseline="0">
          <a:solidFill>
            <a:schemeClr val="tx1"/>
          </a:solidFill>
          <a:latin typeface="+mn-lt"/>
          <a:ea typeface="+mn-ea"/>
          <a:cs typeface="+mn-cs"/>
        </a:defRPr>
      </a:lvl7pPr>
      <a:lvl8pPr marL="3402200" indent="-293299" algn="l" rtl="0" eaLnBrk="1" latinLnBrk="0" hangingPunct="1">
        <a:spcBef>
          <a:spcPct val="20000"/>
        </a:spcBef>
        <a:buClr>
          <a:schemeClr val="accent3"/>
        </a:buClr>
        <a:buFont typeface="Wingdings"/>
        <a:buChar char="§"/>
        <a:defRPr kumimoji="0" sz="2300" kern="1200" baseline="0">
          <a:solidFill>
            <a:schemeClr val="tx1"/>
          </a:solidFill>
          <a:latin typeface="+mn-lt"/>
          <a:ea typeface="+mn-ea"/>
          <a:cs typeface="+mn-cs"/>
        </a:defRPr>
      </a:lvl8pPr>
      <a:lvl9pPr marL="3754155" indent="-293299" algn="l" rtl="0" eaLnBrk="1" latinLnBrk="0" hangingPunct="1">
        <a:spcBef>
          <a:spcPct val="20000"/>
        </a:spcBef>
        <a:buClr>
          <a:schemeClr val="accent4"/>
        </a:buClr>
        <a:buFont typeface="Wingdings"/>
        <a:buChar char="§"/>
        <a:defRPr kumimoji="0" sz="23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86589" algn="l" rtl="0" eaLnBrk="1" latinLnBrk="0" hangingPunct="1">
        <a:defRPr kumimoji="0" kern="1200">
          <a:solidFill>
            <a:schemeClr val="tx1"/>
          </a:solidFill>
          <a:latin typeface="+mn-lt"/>
          <a:ea typeface="+mn-ea"/>
          <a:cs typeface="+mn-cs"/>
        </a:defRPr>
      </a:lvl2pPr>
      <a:lvl3pPr marL="1173170" algn="l" rtl="0" eaLnBrk="1" latinLnBrk="0" hangingPunct="1">
        <a:defRPr kumimoji="0" kern="1200">
          <a:solidFill>
            <a:schemeClr val="tx1"/>
          </a:solidFill>
          <a:latin typeface="+mn-lt"/>
          <a:ea typeface="+mn-ea"/>
          <a:cs typeface="+mn-cs"/>
        </a:defRPr>
      </a:lvl3pPr>
      <a:lvl4pPr marL="1759759" algn="l" rtl="0" eaLnBrk="1" latinLnBrk="0" hangingPunct="1">
        <a:defRPr kumimoji="0" kern="1200">
          <a:solidFill>
            <a:schemeClr val="tx1"/>
          </a:solidFill>
          <a:latin typeface="+mn-lt"/>
          <a:ea typeface="+mn-ea"/>
          <a:cs typeface="+mn-cs"/>
        </a:defRPr>
      </a:lvl4pPr>
      <a:lvl5pPr marL="2346343" algn="l" rtl="0" eaLnBrk="1" latinLnBrk="0" hangingPunct="1">
        <a:defRPr kumimoji="0" kern="1200">
          <a:solidFill>
            <a:schemeClr val="tx1"/>
          </a:solidFill>
          <a:latin typeface="+mn-lt"/>
          <a:ea typeface="+mn-ea"/>
          <a:cs typeface="+mn-cs"/>
        </a:defRPr>
      </a:lvl5pPr>
      <a:lvl6pPr marL="2932931" algn="l" rtl="0" eaLnBrk="1" latinLnBrk="0" hangingPunct="1">
        <a:defRPr kumimoji="0" kern="1200">
          <a:solidFill>
            <a:schemeClr val="tx1"/>
          </a:solidFill>
          <a:latin typeface="+mn-lt"/>
          <a:ea typeface="+mn-ea"/>
          <a:cs typeface="+mn-cs"/>
        </a:defRPr>
      </a:lvl6pPr>
      <a:lvl7pPr marL="3519515" algn="l" rtl="0" eaLnBrk="1" latinLnBrk="0" hangingPunct="1">
        <a:defRPr kumimoji="0" kern="1200">
          <a:solidFill>
            <a:schemeClr val="tx1"/>
          </a:solidFill>
          <a:latin typeface="+mn-lt"/>
          <a:ea typeface="+mn-ea"/>
          <a:cs typeface="+mn-cs"/>
        </a:defRPr>
      </a:lvl7pPr>
      <a:lvl8pPr marL="4106104" algn="l" rtl="0" eaLnBrk="1" latinLnBrk="0" hangingPunct="1">
        <a:defRPr kumimoji="0" kern="1200">
          <a:solidFill>
            <a:schemeClr val="tx1"/>
          </a:solidFill>
          <a:latin typeface="+mn-lt"/>
          <a:ea typeface="+mn-ea"/>
          <a:cs typeface="+mn-cs"/>
        </a:defRPr>
      </a:lvl8pPr>
      <a:lvl9pPr marL="4692687"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413836"/>
            <a:ext cx="11041380" cy="1502305"/>
          </a:xfrm>
          <a:prstGeom prst="rect">
            <a:avLst/>
          </a:prstGeom>
        </p:spPr>
        <p:txBody>
          <a:bodyPr vert="horz" lIns="117318" tIns="58660" rIns="117318" bIns="58660" rtlCol="0" anchor="ctr">
            <a:normAutofit/>
          </a:bodyPr>
          <a:lstStyle/>
          <a:p>
            <a:r>
              <a:rPr lang="en-US"/>
              <a:t>Click to edit Master title style</a:t>
            </a:r>
          </a:p>
        </p:txBody>
      </p:sp>
      <p:sp>
        <p:nvSpPr>
          <p:cNvPr id="3" name="Text Placeholder 2"/>
          <p:cNvSpPr>
            <a:spLocks noGrp="1"/>
          </p:cNvSpPr>
          <p:nvPr>
            <p:ph type="body" idx="1"/>
          </p:nvPr>
        </p:nvSpPr>
        <p:spPr>
          <a:xfrm>
            <a:off x="880110" y="2069042"/>
            <a:ext cx="11041380" cy="4931516"/>
          </a:xfrm>
          <a:prstGeom prst="rect">
            <a:avLst/>
          </a:prstGeom>
        </p:spPr>
        <p:txBody>
          <a:bodyPr vert="horz" lIns="117318" tIns="58660" rIns="117318" bIns="58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0110" y="7204013"/>
            <a:ext cx="2880360" cy="413808"/>
          </a:xfrm>
          <a:prstGeom prst="rect">
            <a:avLst/>
          </a:prstGeom>
        </p:spPr>
        <p:txBody>
          <a:bodyPr vert="horz" lIns="117318" tIns="58660" rIns="117318" bIns="5866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240530" y="7204013"/>
            <a:ext cx="4320540" cy="413808"/>
          </a:xfrm>
          <a:prstGeom prst="rect">
            <a:avLst/>
          </a:prstGeom>
        </p:spPr>
        <p:txBody>
          <a:bodyPr vert="horz" lIns="117318" tIns="58660" rIns="117318" bIns="5866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9041130" y="7204013"/>
            <a:ext cx="2880360" cy="413808"/>
          </a:xfrm>
          <a:prstGeom prst="rect">
            <a:avLst/>
          </a:prstGeom>
        </p:spPr>
        <p:txBody>
          <a:bodyPr vert="horz" lIns="117318" tIns="58660" rIns="117318" bIns="58660" rtlCol="0" anchor="ctr"/>
          <a:lstStyle>
            <a:lvl1pPr algn="r">
              <a:defRPr sz="1200">
                <a:solidFill>
                  <a:schemeClr val="tx1">
                    <a:tint val="75000"/>
                  </a:schemeClr>
                </a:solidFill>
              </a:defRPr>
            </a:lvl1pPr>
          </a:lstStyle>
          <a:p>
            <a:fld id="{11F27F3A-B3E9-41ED-AF8F-A365F10BB6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38371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hf hdr="0" ftr="0" dt="0"/>
  <p:txStyles>
    <p:titleStyle>
      <a:lvl1pPr algn="l" defTabSz="879878" rtl="0" eaLnBrk="1" latinLnBrk="0" hangingPunct="1">
        <a:lnSpc>
          <a:spcPct val="90000"/>
        </a:lnSpc>
        <a:spcBef>
          <a:spcPct val="0"/>
        </a:spcBef>
        <a:buNone/>
        <a:defRPr sz="4200" kern="1200">
          <a:solidFill>
            <a:schemeClr val="tx1"/>
          </a:solidFill>
          <a:latin typeface="+mj-lt"/>
          <a:ea typeface="+mj-ea"/>
          <a:cs typeface="+mj-cs"/>
        </a:defRPr>
      </a:lvl1pPr>
    </p:titleStyle>
    <p:bodyStyle>
      <a:lvl1pPr marL="219970" indent="-219970" algn="l" defTabSz="879878" rtl="0" eaLnBrk="1" latinLnBrk="0" hangingPunct="1">
        <a:lnSpc>
          <a:spcPct val="90000"/>
        </a:lnSpc>
        <a:spcBef>
          <a:spcPts val="964"/>
        </a:spcBef>
        <a:buFont typeface="Arial" panose="020B0604020202020204" pitchFamily="34" charset="0"/>
        <a:buChar char="•"/>
        <a:defRPr sz="2700" kern="1200">
          <a:solidFill>
            <a:schemeClr val="tx1"/>
          </a:solidFill>
          <a:latin typeface="+mn-lt"/>
          <a:ea typeface="+mn-ea"/>
          <a:cs typeface="+mn-cs"/>
        </a:defRPr>
      </a:lvl1pPr>
      <a:lvl2pPr marL="659911" indent="-219970" algn="l" defTabSz="879878" rtl="0" eaLnBrk="1" latinLnBrk="0" hangingPunct="1">
        <a:lnSpc>
          <a:spcPct val="90000"/>
        </a:lnSpc>
        <a:spcBef>
          <a:spcPts val="482"/>
        </a:spcBef>
        <a:buFont typeface="Arial" panose="020B0604020202020204" pitchFamily="34" charset="0"/>
        <a:buChar char="•"/>
        <a:defRPr sz="2300" kern="1200">
          <a:solidFill>
            <a:schemeClr val="tx1"/>
          </a:solidFill>
          <a:latin typeface="+mn-lt"/>
          <a:ea typeface="+mn-ea"/>
          <a:cs typeface="+mn-cs"/>
        </a:defRPr>
      </a:lvl2pPr>
      <a:lvl3pPr marL="1099849" indent="-219970" algn="l" defTabSz="879878" rtl="0" eaLnBrk="1" latinLnBrk="0" hangingPunct="1">
        <a:lnSpc>
          <a:spcPct val="90000"/>
        </a:lnSpc>
        <a:spcBef>
          <a:spcPts val="482"/>
        </a:spcBef>
        <a:buFont typeface="Arial" panose="020B0604020202020204" pitchFamily="34" charset="0"/>
        <a:buChar char="•"/>
        <a:defRPr sz="1900" kern="1200">
          <a:solidFill>
            <a:schemeClr val="tx1"/>
          </a:solidFill>
          <a:latin typeface="+mn-lt"/>
          <a:ea typeface="+mn-ea"/>
          <a:cs typeface="+mn-cs"/>
        </a:defRPr>
      </a:lvl3pPr>
      <a:lvl4pPr marL="1539793" indent="-219970" algn="l" defTabSz="879878"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4pPr>
      <a:lvl5pPr marL="1979730" indent="-219970" algn="l" defTabSz="879878"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5pPr>
      <a:lvl6pPr marL="2419669" indent="-219970" algn="l" defTabSz="879878"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6pPr>
      <a:lvl7pPr marL="2859608" indent="-219970" algn="l" defTabSz="879878"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7pPr>
      <a:lvl8pPr marL="3299546" indent="-219970" algn="l" defTabSz="879878"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8pPr>
      <a:lvl9pPr marL="3739483" indent="-219970" algn="l" defTabSz="879878"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79878" rtl="0" eaLnBrk="1" latinLnBrk="0" hangingPunct="1">
        <a:defRPr sz="1700" kern="1200">
          <a:solidFill>
            <a:schemeClr val="tx1"/>
          </a:solidFill>
          <a:latin typeface="+mn-lt"/>
          <a:ea typeface="+mn-ea"/>
          <a:cs typeface="+mn-cs"/>
        </a:defRPr>
      </a:lvl1pPr>
      <a:lvl2pPr marL="439940" algn="l" defTabSz="879878" rtl="0" eaLnBrk="1" latinLnBrk="0" hangingPunct="1">
        <a:defRPr sz="1700" kern="1200">
          <a:solidFill>
            <a:schemeClr val="tx1"/>
          </a:solidFill>
          <a:latin typeface="+mn-lt"/>
          <a:ea typeface="+mn-ea"/>
          <a:cs typeface="+mn-cs"/>
        </a:defRPr>
      </a:lvl2pPr>
      <a:lvl3pPr marL="879878" algn="l" defTabSz="879878" rtl="0" eaLnBrk="1" latinLnBrk="0" hangingPunct="1">
        <a:defRPr sz="1700" kern="1200">
          <a:solidFill>
            <a:schemeClr val="tx1"/>
          </a:solidFill>
          <a:latin typeface="+mn-lt"/>
          <a:ea typeface="+mn-ea"/>
          <a:cs typeface="+mn-cs"/>
        </a:defRPr>
      </a:lvl3pPr>
      <a:lvl4pPr marL="1319820" algn="l" defTabSz="879878" rtl="0" eaLnBrk="1" latinLnBrk="0" hangingPunct="1">
        <a:defRPr sz="1700" kern="1200">
          <a:solidFill>
            <a:schemeClr val="tx1"/>
          </a:solidFill>
          <a:latin typeface="+mn-lt"/>
          <a:ea typeface="+mn-ea"/>
          <a:cs typeface="+mn-cs"/>
        </a:defRPr>
      </a:lvl4pPr>
      <a:lvl5pPr marL="1759759" algn="l" defTabSz="879878" rtl="0" eaLnBrk="1" latinLnBrk="0" hangingPunct="1">
        <a:defRPr sz="1700" kern="1200">
          <a:solidFill>
            <a:schemeClr val="tx1"/>
          </a:solidFill>
          <a:latin typeface="+mn-lt"/>
          <a:ea typeface="+mn-ea"/>
          <a:cs typeface="+mn-cs"/>
        </a:defRPr>
      </a:lvl5pPr>
      <a:lvl6pPr marL="2199695" algn="l" defTabSz="879878" rtl="0" eaLnBrk="1" latinLnBrk="0" hangingPunct="1">
        <a:defRPr sz="1700" kern="1200">
          <a:solidFill>
            <a:schemeClr val="tx1"/>
          </a:solidFill>
          <a:latin typeface="+mn-lt"/>
          <a:ea typeface="+mn-ea"/>
          <a:cs typeface="+mn-cs"/>
        </a:defRPr>
      </a:lvl6pPr>
      <a:lvl7pPr marL="2639636" algn="l" defTabSz="879878" rtl="0" eaLnBrk="1" latinLnBrk="0" hangingPunct="1">
        <a:defRPr sz="1700" kern="1200">
          <a:solidFill>
            <a:schemeClr val="tx1"/>
          </a:solidFill>
          <a:latin typeface="+mn-lt"/>
          <a:ea typeface="+mn-ea"/>
          <a:cs typeface="+mn-cs"/>
        </a:defRPr>
      </a:lvl7pPr>
      <a:lvl8pPr marL="3079581" algn="l" defTabSz="879878" rtl="0" eaLnBrk="1" latinLnBrk="0" hangingPunct="1">
        <a:defRPr sz="1700" kern="1200">
          <a:solidFill>
            <a:schemeClr val="tx1"/>
          </a:solidFill>
          <a:latin typeface="+mn-lt"/>
          <a:ea typeface="+mn-ea"/>
          <a:cs typeface="+mn-cs"/>
        </a:defRPr>
      </a:lvl8pPr>
      <a:lvl9pPr marL="3519515" algn="l" defTabSz="879878"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40080" y="311256"/>
            <a:ext cx="1152144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17564" tIns="58782" rIns="117564" bIns="58782"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640080" y="1813563"/>
            <a:ext cx="11521440" cy="51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17564" tIns="58782" rIns="117564" bIns="5878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74168" y="7203866"/>
            <a:ext cx="2298299" cy="413808"/>
          </a:xfrm>
          <a:prstGeom prst="rect">
            <a:avLst/>
          </a:prstGeom>
        </p:spPr>
        <p:txBody>
          <a:bodyPr vert="horz" lIns="117564" tIns="58782" rIns="117564" bIns="58782" rtlCol="0" anchor="ctr"/>
          <a:lstStyle>
            <a:lvl1pPr algn="l" fontAlgn="auto">
              <a:spcBef>
                <a:spcPts val="0"/>
              </a:spcBef>
              <a:spcAft>
                <a:spcPts val="0"/>
              </a:spcAft>
              <a:defRPr sz="1500" b="0" i="0" smtClean="0">
                <a:solidFill>
                  <a:schemeClr val="tx1">
                    <a:tint val="75000"/>
                  </a:schemeClr>
                </a:solidFill>
                <a:latin typeface="Gotham-Book"/>
                <a:ea typeface="+mn-ea"/>
                <a:cs typeface="Gotham-Book"/>
              </a:defRPr>
            </a:lvl1pPr>
          </a:lstStyle>
          <a:p>
            <a:pPr defTabSz="587822">
              <a:defRPr/>
            </a:pPr>
            <a:fld id="{706FA77B-F54F-AD4A-86B8-3E201D1CD509}" type="datetimeFigureOut">
              <a:rPr lang="en-US" smtClean="0">
                <a:solidFill>
                  <a:prstClr val="black">
                    <a:tint val="75000"/>
                  </a:prstClr>
                </a:solidFill>
              </a:rPr>
              <a:pPr defTabSz="587822">
                <a:defRPr/>
              </a:pPr>
              <a:t>10/12/2021</a:t>
            </a:fld>
            <a:endParaRPr lang="en-US" dirty="0">
              <a:solidFill>
                <a:prstClr val="black">
                  <a:tint val="75000"/>
                </a:prstClr>
              </a:solidFill>
            </a:endParaRPr>
          </a:p>
        </p:txBody>
      </p:sp>
      <p:sp>
        <p:nvSpPr>
          <p:cNvPr id="5" name="Footer Placeholder 4"/>
          <p:cNvSpPr>
            <a:spLocks noGrp="1"/>
          </p:cNvSpPr>
          <p:nvPr>
            <p:ph type="ftr" sz="quarter" idx="3"/>
          </p:nvPr>
        </p:nvSpPr>
        <p:spPr>
          <a:xfrm>
            <a:off x="6487692" y="7203866"/>
            <a:ext cx="3119120" cy="413808"/>
          </a:xfrm>
          <a:prstGeom prst="rect">
            <a:avLst/>
          </a:prstGeom>
        </p:spPr>
        <p:txBody>
          <a:bodyPr vert="horz" lIns="117564" tIns="58782" rIns="117564" bIns="58782" rtlCol="0" anchor="ctr"/>
          <a:lstStyle>
            <a:lvl1pPr algn="ctr" fontAlgn="auto">
              <a:spcBef>
                <a:spcPts val="0"/>
              </a:spcBef>
              <a:spcAft>
                <a:spcPts val="0"/>
              </a:spcAft>
              <a:defRPr sz="1500">
                <a:solidFill>
                  <a:schemeClr val="tx1">
                    <a:tint val="75000"/>
                  </a:schemeClr>
                </a:solidFill>
                <a:latin typeface="Gotham-Book"/>
                <a:ea typeface="+mn-ea"/>
                <a:cs typeface="+mn-cs"/>
              </a:defRPr>
            </a:lvl1pPr>
          </a:lstStyle>
          <a:p>
            <a:pPr defTabSz="587822">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9863223" y="7203866"/>
            <a:ext cx="2298299" cy="413808"/>
          </a:xfrm>
          <a:prstGeom prst="rect">
            <a:avLst/>
          </a:prstGeom>
        </p:spPr>
        <p:txBody>
          <a:bodyPr vert="horz" lIns="117564" tIns="58782" rIns="117564" bIns="58782" rtlCol="0" anchor="ctr"/>
          <a:lstStyle>
            <a:lvl1pPr algn="r" fontAlgn="auto">
              <a:spcBef>
                <a:spcPts val="0"/>
              </a:spcBef>
              <a:spcAft>
                <a:spcPts val="0"/>
              </a:spcAft>
              <a:defRPr sz="1500" smtClean="0">
                <a:solidFill>
                  <a:schemeClr val="tx1">
                    <a:tint val="75000"/>
                  </a:schemeClr>
                </a:solidFill>
                <a:latin typeface="Gotham-Book"/>
                <a:ea typeface="+mn-ea"/>
                <a:cs typeface="+mn-cs"/>
              </a:defRPr>
            </a:lvl1pPr>
          </a:lstStyle>
          <a:p>
            <a:pPr defTabSz="587822">
              <a:defRPr/>
            </a:pPr>
            <a:fld id="{DB2BD5D6-1A96-0842-B70D-296473EC0EB6}" type="slidenum">
              <a:rPr lang="en-US" smtClean="0">
                <a:solidFill>
                  <a:prstClr val="black">
                    <a:tint val="75000"/>
                  </a:prstClr>
                </a:solidFill>
              </a:rPr>
              <a:pPr defTabSz="587822">
                <a:defRPr/>
              </a:pPr>
              <a:t>‹#›</a:t>
            </a:fld>
            <a:endParaRPr lang="en-US" dirty="0">
              <a:solidFill>
                <a:prstClr val="black">
                  <a:tint val="75000"/>
                </a:prstClr>
              </a:solidFill>
            </a:endParaRPr>
          </a:p>
        </p:txBody>
      </p:sp>
      <p:pic>
        <p:nvPicPr>
          <p:cNvPr id="3" name="Picture 2" descr="Powerpoint_Part1.pdf"/>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818669" cy="7782763"/>
          </a:xfrm>
          <a:prstGeom prst="rect">
            <a:avLst/>
          </a:prstGeom>
        </p:spPr>
      </p:pic>
    </p:spTree>
    <p:extLst>
      <p:ext uri="{BB962C8B-B14F-4D97-AF65-F5344CB8AC3E}">
        <p14:creationId xmlns:p14="http://schemas.microsoft.com/office/powerpoint/2010/main" val="351061103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txStyles>
    <p:titleStyle>
      <a:lvl1pPr algn="ctr" defTabSz="587822" rtl="0" eaLnBrk="1" fontAlgn="base" hangingPunct="1">
        <a:spcBef>
          <a:spcPct val="0"/>
        </a:spcBef>
        <a:spcAft>
          <a:spcPct val="0"/>
        </a:spcAft>
        <a:defRPr sz="5100" kern="1200">
          <a:solidFill>
            <a:schemeClr val="tx1"/>
          </a:solidFill>
          <a:latin typeface="Gotham-Book"/>
          <a:ea typeface="Gotham-Book"/>
          <a:cs typeface="Gotham-Book"/>
        </a:defRPr>
      </a:lvl1pPr>
      <a:lvl2pPr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2pPr>
      <a:lvl3pPr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3pPr>
      <a:lvl4pPr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4pPr>
      <a:lvl5pPr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5pPr>
      <a:lvl6pPr marL="587822"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6pPr>
      <a:lvl7pPr marL="1175644"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7pPr>
      <a:lvl8pPr marL="1763466"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8pPr>
      <a:lvl9pPr marL="2351288"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9pPr>
    </p:titleStyle>
    <p:bodyStyle>
      <a:lvl1pPr marL="440867" indent="-440867" algn="l" defTabSz="587822" rtl="0" eaLnBrk="1" fontAlgn="base" hangingPunct="1">
        <a:spcBef>
          <a:spcPct val="20000"/>
        </a:spcBef>
        <a:spcAft>
          <a:spcPct val="0"/>
        </a:spcAft>
        <a:buFont typeface="Arial" charset="0"/>
        <a:buChar char="•"/>
        <a:defRPr sz="4100" kern="1200">
          <a:solidFill>
            <a:schemeClr val="tx1"/>
          </a:solidFill>
          <a:latin typeface="Gotham-Book"/>
          <a:ea typeface="Gotham-Book"/>
          <a:cs typeface="Gotham-Book"/>
        </a:defRPr>
      </a:lvl1pPr>
      <a:lvl2pPr marL="955211" indent="-367389" algn="l" defTabSz="587822" rtl="0" eaLnBrk="1" fontAlgn="base" hangingPunct="1">
        <a:spcBef>
          <a:spcPct val="20000"/>
        </a:spcBef>
        <a:spcAft>
          <a:spcPct val="0"/>
        </a:spcAft>
        <a:buFont typeface="Arial" charset="0"/>
        <a:buChar char="–"/>
        <a:defRPr sz="3600" kern="1200">
          <a:solidFill>
            <a:schemeClr val="tx1"/>
          </a:solidFill>
          <a:latin typeface="Gotham-Book"/>
          <a:ea typeface="Gotham-Book"/>
          <a:cs typeface="+mn-cs"/>
        </a:defRPr>
      </a:lvl2pPr>
      <a:lvl3pPr marL="1469555" indent="-293911" algn="l" defTabSz="587822" rtl="0" eaLnBrk="1" fontAlgn="base" hangingPunct="1">
        <a:spcBef>
          <a:spcPct val="20000"/>
        </a:spcBef>
        <a:spcAft>
          <a:spcPct val="0"/>
        </a:spcAft>
        <a:buFont typeface="Arial" charset="0"/>
        <a:buChar char="•"/>
        <a:defRPr sz="3100" kern="1200">
          <a:solidFill>
            <a:schemeClr val="tx1"/>
          </a:solidFill>
          <a:latin typeface="Gotham-Book"/>
          <a:ea typeface="Gotham-Book"/>
          <a:cs typeface="+mn-cs"/>
        </a:defRPr>
      </a:lvl3pPr>
      <a:lvl4pPr marL="2057377" indent="-293911" algn="l" defTabSz="587822" rtl="0" eaLnBrk="1" fontAlgn="base" hangingPunct="1">
        <a:spcBef>
          <a:spcPct val="20000"/>
        </a:spcBef>
        <a:spcAft>
          <a:spcPct val="0"/>
        </a:spcAft>
        <a:buFont typeface="Arial" charset="0"/>
        <a:buChar char="–"/>
        <a:defRPr sz="2600" kern="1200">
          <a:solidFill>
            <a:schemeClr val="tx1"/>
          </a:solidFill>
          <a:latin typeface="Gotham-Book"/>
          <a:ea typeface="Gotham-Book"/>
          <a:cs typeface="+mn-cs"/>
        </a:defRPr>
      </a:lvl4pPr>
      <a:lvl5pPr marL="2645199" indent="-293911" algn="l" defTabSz="587822" rtl="0" eaLnBrk="1" fontAlgn="base" hangingPunct="1">
        <a:spcBef>
          <a:spcPct val="20000"/>
        </a:spcBef>
        <a:spcAft>
          <a:spcPct val="0"/>
        </a:spcAft>
        <a:buFont typeface="Arial" charset="0"/>
        <a:buChar char="»"/>
        <a:defRPr sz="2600" kern="1200">
          <a:solidFill>
            <a:schemeClr val="tx1"/>
          </a:solidFill>
          <a:latin typeface="Gotham-Book"/>
          <a:ea typeface="Gotham-Book"/>
          <a:cs typeface="+mn-cs"/>
        </a:defRPr>
      </a:lvl5pPr>
      <a:lvl6pPr marL="3233021" indent="-293911" algn="l" defTabSz="587822" rtl="0" eaLnBrk="1" latinLnBrk="0" hangingPunct="1">
        <a:spcBef>
          <a:spcPct val="20000"/>
        </a:spcBef>
        <a:buFont typeface="Arial"/>
        <a:buChar char="•"/>
        <a:defRPr sz="2600" kern="1200">
          <a:solidFill>
            <a:schemeClr val="tx1"/>
          </a:solidFill>
          <a:latin typeface="+mn-lt"/>
          <a:ea typeface="+mn-ea"/>
          <a:cs typeface="+mn-cs"/>
        </a:defRPr>
      </a:lvl6pPr>
      <a:lvl7pPr marL="3820843" indent="-293911" algn="l" defTabSz="587822" rtl="0" eaLnBrk="1" latinLnBrk="0" hangingPunct="1">
        <a:spcBef>
          <a:spcPct val="20000"/>
        </a:spcBef>
        <a:buFont typeface="Arial"/>
        <a:buChar char="•"/>
        <a:defRPr sz="2600" kern="1200">
          <a:solidFill>
            <a:schemeClr val="tx1"/>
          </a:solidFill>
          <a:latin typeface="+mn-lt"/>
          <a:ea typeface="+mn-ea"/>
          <a:cs typeface="+mn-cs"/>
        </a:defRPr>
      </a:lvl7pPr>
      <a:lvl8pPr marL="4408665" indent="-293911" algn="l" defTabSz="587822" rtl="0" eaLnBrk="1" latinLnBrk="0" hangingPunct="1">
        <a:spcBef>
          <a:spcPct val="20000"/>
        </a:spcBef>
        <a:buFont typeface="Arial"/>
        <a:buChar char="•"/>
        <a:defRPr sz="2600" kern="1200">
          <a:solidFill>
            <a:schemeClr val="tx1"/>
          </a:solidFill>
          <a:latin typeface="+mn-lt"/>
          <a:ea typeface="+mn-ea"/>
          <a:cs typeface="+mn-cs"/>
        </a:defRPr>
      </a:lvl8pPr>
      <a:lvl9pPr marL="4996487" indent="-293911" algn="l" defTabSz="587822" rtl="0" eaLnBrk="1" latinLnBrk="0" hangingPunct="1">
        <a:spcBef>
          <a:spcPct val="20000"/>
        </a:spcBef>
        <a:buFont typeface="Arial"/>
        <a:buChar char="•"/>
        <a:defRPr sz="2600" kern="1200">
          <a:solidFill>
            <a:schemeClr val="tx1"/>
          </a:solidFill>
          <a:latin typeface="+mn-lt"/>
          <a:ea typeface="+mn-ea"/>
          <a:cs typeface="+mn-cs"/>
        </a:defRPr>
      </a:lvl9pPr>
    </p:bodyStyle>
    <p:otherStyle>
      <a:defPPr>
        <a:defRPr lang="en-US"/>
      </a:defPPr>
      <a:lvl1pPr marL="0" algn="l" defTabSz="587822" rtl="0" eaLnBrk="1" latinLnBrk="0" hangingPunct="1">
        <a:defRPr sz="2300" kern="1200">
          <a:solidFill>
            <a:schemeClr val="tx1"/>
          </a:solidFill>
          <a:latin typeface="+mn-lt"/>
          <a:ea typeface="+mn-ea"/>
          <a:cs typeface="+mn-cs"/>
        </a:defRPr>
      </a:lvl1pPr>
      <a:lvl2pPr marL="587822" algn="l" defTabSz="587822" rtl="0" eaLnBrk="1" latinLnBrk="0" hangingPunct="1">
        <a:defRPr sz="2300" kern="1200">
          <a:solidFill>
            <a:schemeClr val="tx1"/>
          </a:solidFill>
          <a:latin typeface="+mn-lt"/>
          <a:ea typeface="+mn-ea"/>
          <a:cs typeface="+mn-cs"/>
        </a:defRPr>
      </a:lvl2pPr>
      <a:lvl3pPr marL="1175644" algn="l" defTabSz="587822" rtl="0" eaLnBrk="1" latinLnBrk="0" hangingPunct="1">
        <a:defRPr sz="2300" kern="1200">
          <a:solidFill>
            <a:schemeClr val="tx1"/>
          </a:solidFill>
          <a:latin typeface="+mn-lt"/>
          <a:ea typeface="+mn-ea"/>
          <a:cs typeface="+mn-cs"/>
        </a:defRPr>
      </a:lvl3pPr>
      <a:lvl4pPr marL="1763466" algn="l" defTabSz="587822" rtl="0" eaLnBrk="1" latinLnBrk="0" hangingPunct="1">
        <a:defRPr sz="2300" kern="1200">
          <a:solidFill>
            <a:schemeClr val="tx1"/>
          </a:solidFill>
          <a:latin typeface="+mn-lt"/>
          <a:ea typeface="+mn-ea"/>
          <a:cs typeface="+mn-cs"/>
        </a:defRPr>
      </a:lvl4pPr>
      <a:lvl5pPr marL="2351288" algn="l" defTabSz="587822" rtl="0" eaLnBrk="1" latinLnBrk="0" hangingPunct="1">
        <a:defRPr sz="2300" kern="1200">
          <a:solidFill>
            <a:schemeClr val="tx1"/>
          </a:solidFill>
          <a:latin typeface="+mn-lt"/>
          <a:ea typeface="+mn-ea"/>
          <a:cs typeface="+mn-cs"/>
        </a:defRPr>
      </a:lvl5pPr>
      <a:lvl6pPr marL="2939110" algn="l" defTabSz="587822" rtl="0" eaLnBrk="1" latinLnBrk="0" hangingPunct="1">
        <a:defRPr sz="2300" kern="1200">
          <a:solidFill>
            <a:schemeClr val="tx1"/>
          </a:solidFill>
          <a:latin typeface="+mn-lt"/>
          <a:ea typeface="+mn-ea"/>
          <a:cs typeface="+mn-cs"/>
        </a:defRPr>
      </a:lvl6pPr>
      <a:lvl7pPr marL="3526932" algn="l" defTabSz="587822" rtl="0" eaLnBrk="1" latinLnBrk="0" hangingPunct="1">
        <a:defRPr sz="2300" kern="1200">
          <a:solidFill>
            <a:schemeClr val="tx1"/>
          </a:solidFill>
          <a:latin typeface="+mn-lt"/>
          <a:ea typeface="+mn-ea"/>
          <a:cs typeface="+mn-cs"/>
        </a:defRPr>
      </a:lvl7pPr>
      <a:lvl8pPr marL="4114754" algn="l" defTabSz="587822" rtl="0" eaLnBrk="1" latinLnBrk="0" hangingPunct="1">
        <a:defRPr sz="2300" kern="1200">
          <a:solidFill>
            <a:schemeClr val="tx1"/>
          </a:solidFill>
          <a:latin typeface="+mn-lt"/>
          <a:ea typeface="+mn-ea"/>
          <a:cs typeface="+mn-cs"/>
        </a:defRPr>
      </a:lvl8pPr>
      <a:lvl9pPr marL="4702576" algn="l" defTabSz="587822" rtl="0" eaLnBrk="1" latinLnBrk="0" hangingPunct="1">
        <a:defRPr sz="2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40080" y="311256"/>
            <a:ext cx="1152144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17564" tIns="58782" rIns="117564" bIns="58782"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640080" y="1813563"/>
            <a:ext cx="11521440" cy="51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17564" tIns="58782" rIns="117564" bIns="5878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74168" y="7203866"/>
            <a:ext cx="2298299" cy="413808"/>
          </a:xfrm>
          <a:prstGeom prst="rect">
            <a:avLst/>
          </a:prstGeom>
        </p:spPr>
        <p:txBody>
          <a:bodyPr vert="horz" lIns="117564" tIns="58782" rIns="117564" bIns="58782" rtlCol="0" anchor="ctr"/>
          <a:lstStyle>
            <a:lvl1pPr algn="l" fontAlgn="auto">
              <a:spcBef>
                <a:spcPts val="0"/>
              </a:spcBef>
              <a:spcAft>
                <a:spcPts val="0"/>
              </a:spcAft>
              <a:defRPr sz="1500" b="0" i="0" smtClean="0">
                <a:solidFill>
                  <a:schemeClr val="tx1">
                    <a:tint val="75000"/>
                  </a:schemeClr>
                </a:solidFill>
                <a:latin typeface="Gotham-Book"/>
                <a:ea typeface="+mn-ea"/>
                <a:cs typeface="Gotham-Book"/>
              </a:defRPr>
            </a:lvl1pPr>
          </a:lstStyle>
          <a:p>
            <a:pPr defTabSz="587822">
              <a:defRPr/>
            </a:pPr>
            <a:fld id="{706FA77B-F54F-AD4A-86B8-3E201D1CD509}" type="datetimeFigureOut">
              <a:rPr lang="en-US" smtClean="0">
                <a:solidFill>
                  <a:prstClr val="black">
                    <a:tint val="75000"/>
                  </a:prstClr>
                </a:solidFill>
              </a:rPr>
              <a:pPr defTabSz="587822">
                <a:defRPr/>
              </a:pPr>
              <a:t>10/12/2021</a:t>
            </a:fld>
            <a:endParaRPr lang="en-US" dirty="0">
              <a:solidFill>
                <a:prstClr val="black">
                  <a:tint val="75000"/>
                </a:prstClr>
              </a:solidFill>
            </a:endParaRPr>
          </a:p>
        </p:txBody>
      </p:sp>
      <p:sp>
        <p:nvSpPr>
          <p:cNvPr id="5" name="Footer Placeholder 4"/>
          <p:cNvSpPr>
            <a:spLocks noGrp="1"/>
          </p:cNvSpPr>
          <p:nvPr>
            <p:ph type="ftr" sz="quarter" idx="3"/>
          </p:nvPr>
        </p:nvSpPr>
        <p:spPr>
          <a:xfrm>
            <a:off x="6487692" y="7203866"/>
            <a:ext cx="3119120" cy="413808"/>
          </a:xfrm>
          <a:prstGeom prst="rect">
            <a:avLst/>
          </a:prstGeom>
        </p:spPr>
        <p:txBody>
          <a:bodyPr vert="horz" lIns="117564" tIns="58782" rIns="117564" bIns="58782" rtlCol="0" anchor="ctr"/>
          <a:lstStyle>
            <a:lvl1pPr algn="ctr" fontAlgn="auto">
              <a:spcBef>
                <a:spcPts val="0"/>
              </a:spcBef>
              <a:spcAft>
                <a:spcPts val="0"/>
              </a:spcAft>
              <a:defRPr sz="1500">
                <a:solidFill>
                  <a:schemeClr val="tx1">
                    <a:tint val="75000"/>
                  </a:schemeClr>
                </a:solidFill>
                <a:latin typeface="Gotham-Book"/>
                <a:ea typeface="+mn-ea"/>
                <a:cs typeface="+mn-cs"/>
              </a:defRPr>
            </a:lvl1pPr>
          </a:lstStyle>
          <a:p>
            <a:pPr defTabSz="587822">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9863223" y="7203866"/>
            <a:ext cx="2298299" cy="413808"/>
          </a:xfrm>
          <a:prstGeom prst="rect">
            <a:avLst/>
          </a:prstGeom>
        </p:spPr>
        <p:txBody>
          <a:bodyPr vert="horz" lIns="117564" tIns="58782" rIns="117564" bIns="58782" rtlCol="0" anchor="ctr"/>
          <a:lstStyle>
            <a:lvl1pPr algn="r" fontAlgn="auto">
              <a:spcBef>
                <a:spcPts val="0"/>
              </a:spcBef>
              <a:spcAft>
                <a:spcPts val="0"/>
              </a:spcAft>
              <a:defRPr sz="1500" smtClean="0">
                <a:solidFill>
                  <a:schemeClr val="tx1">
                    <a:tint val="75000"/>
                  </a:schemeClr>
                </a:solidFill>
                <a:latin typeface="Gotham-Book"/>
                <a:ea typeface="+mn-ea"/>
                <a:cs typeface="+mn-cs"/>
              </a:defRPr>
            </a:lvl1pPr>
          </a:lstStyle>
          <a:p>
            <a:pPr defTabSz="587822">
              <a:defRPr/>
            </a:pPr>
            <a:fld id="{DB2BD5D6-1A96-0842-B70D-296473EC0EB6}" type="slidenum">
              <a:rPr lang="en-US" smtClean="0">
                <a:solidFill>
                  <a:prstClr val="black">
                    <a:tint val="75000"/>
                  </a:prstClr>
                </a:solidFill>
              </a:rPr>
              <a:pPr defTabSz="587822">
                <a:defRPr/>
              </a:pPr>
              <a:t>‹#›</a:t>
            </a:fld>
            <a:endParaRPr lang="en-US" dirty="0">
              <a:solidFill>
                <a:prstClr val="black">
                  <a:tint val="75000"/>
                </a:prstClr>
              </a:solidFill>
            </a:endParaRPr>
          </a:p>
        </p:txBody>
      </p:sp>
      <p:pic>
        <p:nvPicPr>
          <p:cNvPr id="3" name="Picture 2" descr="Powerpoint_Part1.pd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818669" cy="7782763"/>
          </a:xfrm>
          <a:prstGeom prst="rect">
            <a:avLst/>
          </a:prstGeom>
        </p:spPr>
      </p:pic>
    </p:spTree>
    <p:extLst>
      <p:ext uri="{BB962C8B-B14F-4D97-AF65-F5344CB8AC3E}">
        <p14:creationId xmlns:p14="http://schemas.microsoft.com/office/powerpoint/2010/main" val="279595627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txStyles>
    <p:titleStyle>
      <a:lvl1pPr algn="ctr" defTabSz="587822" rtl="0" eaLnBrk="1" fontAlgn="base" hangingPunct="1">
        <a:spcBef>
          <a:spcPct val="0"/>
        </a:spcBef>
        <a:spcAft>
          <a:spcPct val="0"/>
        </a:spcAft>
        <a:defRPr sz="5100" kern="1200">
          <a:solidFill>
            <a:schemeClr val="tx1"/>
          </a:solidFill>
          <a:latin typeface="Gotham-Book"/>
          <a:ea typeface="Gotham-Book"/>
          <a:cs typeface="Gotham-Book"/>
        </a:defRPr>
      </a:lvl1pPr>
      <a:lvl2pPr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2pPr>
      <a:lvl3pPr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3pPr>
      <a:lvl4pPr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4pPr>
      <a:lvl5pPr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5pPr>
      <a:lvl6pPr marL="587822"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6pPr>
      <a:lvl7pPr marL="1175644"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7pPr>
      <a:lvl8pPr marL="1763466"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8pPr>
      <a:lvl9pPr marL="2351288"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9pPr>
    </p:titleStyle>
    <p:bodyStyle>
      <a:lvl1pPr marL="440867" indent="-440867" algn="l" defTabSz="587822" rtl="0" eaLnBrk="1" fontAlgn="base" hangingPunct="1">
        <a:spcBef>
          <a:spcPct val="20000"/>
        </a:spcBef>
        <a:spcAft>
          <a:spcPct val="0"/>
        </a:spcAft>
        <a:buFont typeface="Arial" charset="0"/>
        <a:buChar char="•"/>
        <a:defRPr sz="4100" kern="1200">
          <a:solidFill>
            <a:schemeClr val="tx1"/>
          </a:solidFill>
          <a:latin typeface="Gotham-Book"/>
          <a:ea typeface="Gotham-Book"/>
          <a:cs typeface="Gotham-Book"/>
        </a:defRPr>
      </a:lvl1pPr>
      <a:lvl2pPr marL="955211" indent="-367389" algn="l" defTabSz="587822" rtl="0" eaLnBrk="1" fontAlgn="base" hangingPunct="1">
        <a:spcBef>
          <a:spcPct val="20000"/>
        </a:spcBef>
        <a:spcAft>
          <a:spcPct val="0"/>
        </a:spcAft>
        <a:buFont typeface="Arial" charset="0"/>
        <a:buChar char="–"/>
        <a:defRPr sz="3600" kern="1200">
          <a:solidFill>
            <a:schemeClr val="tx1"/>
          </a:solidFill>
          <a:latin typeface="Gotham-Book"/>
          <a:ea typeface="Gotham-Book"/>
          <a:cs typeface="+mn-cs"/>
        </a:defRPr>
      </a:lvl2pPr>
      <a:lvl3pPr marL="1469555" indent="-293911" algn="l" defTabSz="587822" rtl="0" eaLnBrk="1" fontAlgn="base" hangingPunct="1">
        <a:spcBef>
          <a:spcPct val="20000"/>
        </a:spcBef>
        <a:spcAft>
          <a:spcPct val="0"/>
        </a:spcAft>
        <a:buFont typeface="Arial" charset="0"/>
        <a:buChar char="•"/>
        <a:defRPr sz="3100" kern="1200">
          <a:solidFill>
            <a:schemeClr val="tx1"/>
          </a:solidFill>
          <a:latin typeface="Gotham-Book"/>
          <a:ea typeface="Gotham-Book"/>
          <a:cs typeface="+mn-cs"/>
        </a:defRPr>
      </a:lvl3pPr>
      <a:lvl4pPr marL="2057377" indent="-293911" algn="l" defTabSz="587822" rtl="0" eaLnBrk="1" fontAlgn="base" hangingPunct="1">
        <a:spcBef>
          <a:spcPct val="20000"/>
        </a:spcBef>
        <a:spcAft>
          <a:spcPct val="0"/>
        </a:spcAft>
        <a:buFont typeface="Arial" charset="0"/>
        <a:buChar char="–"/>
        <a:defRPr sz="2600" kern="1200">
          <a:solidFill>
            <a:schemeClr val="tx1"/>
          </a:solidFill>
          <a:latin typeface="Gotham-Book"/>
          <a:ea typeface="Gotham-Book"/>
          <a:cs typeface="+mn-cs"/>
        </a:defRPr>
      </a:lvl4pPr>
      <a:lvl5pPr marL="2645199" indent="-293911" algn="l" defTabSz="587822" rtl="0" eaLnBrk="1" fontAlgn="base" hangingPunct="1">
        <a:spcBef>
          <a:spcPct val="20000"/>
        </a:spcBef>
        <a:spcAft>
          <a:spcPct val="0"/>
        </a:spcAft>
        <a:buFont typeface="Arial" charset="0"/>
        <a:buChar char="»"/>
        <a:defRPr sz="2600" kern="1200">
          <a:solidFill>
            <a:schemeClr val="tx1"/>
          </a:solidFill>
          <a:latin typeface="Gotham-Book"/>
          <a:ea typeface="Gotham-Book"/>
          <a:cs typeface="+mn-cs"/>
        </a:defRPr>
      </a:lvl5pPr>
      <a:lvl6pPr marL="3233021" indent="-293911" algn="l" defTabSz="587822" rtl="0" eaLnBrk="1" latinLnBrk="0" hangingPunct="1">
        <a:spcBef>
          <a:spcPct val="20000"/>
        </a:spcBef>
        <a:buFont typeface="Arial"/>
        <a:buChar char="•"/>
        <a:defRPr sz="2600" kern="1200">
          <a:solidFill>
            <a:schemeClr val="tx1"/>
          </a:solidFill>
          <a:latin typeface="+mn-lt"/>
          <a:ea typeface="+mn-ea"/>
          <a:cs typeface="+mn-cs"/>
        </a:defRPr>
      </a:lvl6pPr>
      <a:lvl7pPr marL="3820843" indent="-293911" algn="l" defTabSz="587822" rtl="0" eaLnBrk="1" latinLnBrk="0" hangingPunct="1">
        <a:spcBef>
          <a:spcPct val="20000"/>
        </a:spcBef>
        <a:buFont typeface="Arial"/>
        <a:buChar char="•"/>
        <a:defRPr sz="2600" kern="1200">
          <a:solidFill>
            <a:schemeClr val="tx1"/>
          </a:solidFill>
          <a:latin typeface="+mn-lt"/>
          <a:ea typeface="+mn-ea"/>
          <a:cs typeface="+mn-cs"/>
        </a:defRPr>
      </a:lvl7pPr>
      <a:lvl8pPr marL="4408665" indent="-293911" algn="l" defTabSz="587822" rtl="0" eaLnBrk="1" latinLnBrk="0" hangingPunct="1">
        <a:spcBef>
          <a:spcPct val="20000"/>
        </a:spcBef>
        <a:buFont typeface="Arial"/>
        <a:buChar char="•"/>
        <a:defRPr sz="2600" kern="1200">
          <a:solidFill>
            <a:schemeClr val="tx1"/>
          </a:solidFill>
          <a:latin typeface="+mn-lt"/>
          <a:ea typeface="+mn-ea"/>
          <a:cs typeface="+mn-cs"/>
        </a:defRPr>
      </a:lvl8pPr>
      <a:lvl9pPr marL="4996487" indent="-293911" algn="l" defTabSz="587822" rtl="0" eaLnBrk="1" latinLnBrk="0" hangingPunct="1">
        <a:spcBef>
          <a:spcPct val="20000"/>
        </a:spcBef>
        <a:buFont typeface="Arial"/>
        <a:buChar char="•"/>
        <a:defRPr sz="2600" kern="1200">
          <a:solidFill>
            <a:schemeClr val="tx1"/>
          </a:solidFill>
          <a:latin typeface="+mn-lt"/>
          <a:ea typeface="+mn-ea"/>
          <a:cs typeface="+mn-cs"/>
        </a:defRPr>
      </a:lvl9pPr>
    </p:bodyStyle>
    <p:otherStyle>
      <a:defPPr>
        <a:defRPr lang="en-US"/>
      </a:defPPr>
      <a:lvl1pPr marL="0" algn="l" defTabSz="587822" rtl="0" eaLnBrk="1" latinLnBrk="0" hangingPunct="1">
        <a:defRPr sz="2300" kern="1200">
          <a:solidFill>
            <a:schemeClr val="tx1"/>
          </a:solidFill>
          <a:latin typeface="+mn-lt"/>
          <a:ea typeface="+mn-ea"/>
          <a:cs typeface="+mn-cs"/>
        </a:defRPr>
      </a:lvl1pPr>
      <a:lvl2pPr marL="587822" algn="l" defTabSz="587822" rtl="0" eaLnBrk="1" latinLnBrk="0" hangingPunct="1">
        <a:defRPr sz="2300" kern="1200">
          <a:solidFill>
            <a:schemeClr val="tx1"/>
          </a:solidFill>
          <a:latin typeface="+mn-lt"/>
          <a:ea typeface="+mn-ea"/>
          <a:cs typeface="+mn-cs"/>
        </a:defRPr>
      </a:lvl2pPr>
      <a:lvl3pPr marL="1175644" algn="l" defTabSz="587822" rtl="0" eaLnBrk="1" latinLnBrk="0" hangingPunct="1">
        <a:defRPr sz="2300" kern="1200">
          <a:solidFill>
            <a:schemeClr val="tx1"/>
          </a:solidFill>
          <a:latin typeface="+mn-lt"/>
          <a:ea typeface="+mn-ea"/>
          <a:cs typeface="+mn-cs"/>
        </a:defRPr>
      </a:lvl3pPr>
      <a:lvl4pPr marL="1763466" algn="l" defTabSz="587822" rtl="0" eaLnBrk="1" latinLnBrk="0" hangingPunct="1">
        <a:defRPr sz="2300" kern="1200">
          <a:solidFill>
            <a:schemeClr val="tx1"/>
          </a:solidFill>
          <a:latin typeface="+mn-lt"/>
          <a:ea typeface="+mn-ea"/>
          <a:cs typeface="+mn-cs"/>
        </a:defRPr>
      </a:lvl4pPr>
      <a:lvl5pPr marL="2351288" algn="l" defTabSz="587822" rtl="0" eaLnBrk="1" latinLnBrk="0" hangingPunct="1">
        <a:defRPr sz="2300" kern="1200">
          <a:solidFill>
            <a:schemeClr val="tx1"/>
          </a:solidFill>
          <a:latin typeface="+mn-lt"/>
          <a:ea typeface="+mn-ea"/>
          <a:cs typeface="+mn-cs"/>
        </a:defRPr>
      </a:lvl5pPr>
      <a:lvl6pPr marL="2939110" algn="l" defTabSz="587822" rtl="0" eaLnBrk="1" latinLnBrk="0" hangingPunct="1">
        <a:defRPr sz="2300" kern="1200">
          <a:solidFill>
            <a:schemeClr val="tx1"/>
          </a:solidFill>
          <a:latin typeface="+mn-lt"/>
          <a:ea typeface="+mn-ea"/>
          <a:cs typeface="+mn-cs"/>
        </a:defRPr>
      </a:lvl6pPr>
      <a:lvl7pPr marL="3526932" algn="l" defTabSz="587822" rtl="0" eaLnBrk="1" latinLnBrk="0" hangingPunct="1">
        <a:defRPr sz="2300" kern="1200">
          <a:solidFill>
            <a:schemeClr val="tx1"/>
          </a:solidFill>
          <a:latin typeface="+mn-lt"/>
          <a:ea typeface="+mn-ea"/>
          <a:cs typeface="+mn-cs"/>
        </a:defRPr>
      </a:lvl7pPr>
      <a:lvl8pPr marL="4114754" algn="l" defTabSz="587822" rtl="0" eaLnBrk="1" latinLnBrk="0" hangingPunct="1">
        <a:defRPr sz="2300" kern="1200">
          <a:solidFill>
            <a:schemeClr val="tx1"/>
          </a:solidFill>
          <a:latin typeface="+mn-lt"/>
          <a:ea typeface="+mn-ea"/>
          <a:cs typeface="+mn-cs"/>
        </a:defRPr>
      </a:lvl8pPr>
      <a:lvl9pPr marL="4702576" algn="l" defTabSz="587822" rtl="0" eaLnBrk="1" latinLnBrk="0" hangingPunct="1">
        <a:defRPr sz="2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40080" y="311256"/>
            <a:ext cx="1152144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17564" tIns="58782" rIns="117564" bIns="58782"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640080" y="1813563"/>
            <a:ext cx="11521440" cy="51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17564" tIns="58782" rIns="117564" bIns="5878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74168" y="7203866"/>
            <a:ext cx="2298299" cy="413808"/>
          </a:xfrm>
          <a:prstGeom prst="rect">
            <a:avLst/>
          </a:prstGeom>
        </p:spPr>
        <p:txBody>
          <a:bodyPr vert="horz" lIns="117564" tIns="58782" rIns="117564" bIns="58782" rtlCol="0" anchor="ctr"/>
          <a:lstStyle>
            <a:lvl1pPr algn="l" fontAlgn="auto">
              <a:spcBef>
                <a:spcPts val="0"/>
              </a:spcBef>
              <a:spcAft>
                <a:spcPts val="0"/>
              </a:spcAft>
              <a:defRPr sz="1500" b="0" i="0" smtClean="0">
                <a:solidFill>
                  <a:schemeClr val="tx1">
                    <a:tint val="75000"/>
                  </a:schemeClr>
                </a:solidFill>
                <a:latin typeface="Gotham-Book"/>
                <a:ea typeface="+mn-ea"/>
                <a:cs typeface="Gotham-Book"/>
              </a:defRPr>
            </a:lvl1pPr>
          </a:lstStyle>
          <a:p>
            <a:pPr defTabSz="587822">
              <a:defRPr/>
            </a:pPr>
            <a:fld id="{706FA77B-F54F-AD4A-86B8-3E201D1CD509}" type="datetimeFigureOut">
              <a:rPr lang="en-US" smtClean="0">
                <a:solidFill>
                  <a:prstClr val="black">
                    <a:tint val="75000"/>
                  </a:prstClr>
                </a:solidFill>
              </a:rPr>
              <a:pPr defTabSz="587822">
                <a:defRPr/>
              </a:pPr>
              <a:t>10/12/2021</a:t>
            </a:fld>
            <a:endParaRPr lang="en-US" dirty="0">
              <a:solidFill>
                <a:prstClr val="black">
                  <a:tint val="75000"/>
                </a:prstClr>
              </a:solidFill>
            </a:endParaRPr>
          </a:p>
        </p:txBody>
      </p:sp>
      <p:sp>
        <p:nvSpPr>
          <p:cNvPr id="5" name="Footer Placeholder 4"/>
          <p:cNvSpPr>
            <a:spLocks noGrp="1"/>
          </p:cNvSpPr>
          <p:nvPr>
            <p:ph type="ftr" sz="quarter" idx="3"/>
          </p:nvPr>
        </p:nvSpPr>
        <p:spPr>
          <a:xfrm>
            <a:off x="6487692" y="7203866"/>
            <a:ext cx="3119120" cy="413808"/>
          </a:xfrm>
          <a:prstGeom prst="rect">
            <a:avLst/>
          </a:prstGeom>
        </p:spPr>
        <p:txBody>
          <a:bodyPr vert="horz" lIns="117564" tIns="58782" rIns="117564" bIns="58782" rtlCol="0" anchor="ctr"/>
          <a:lstStyle>
            <a:lvl1pPr algn="ctr" fontAlgn="auto">
              <a:spcBef>
                <a:spcPts val="0"/>
              </a:spcBef>
              <a:spcAft>
                <a:spcPts val="0"/>
              </a:spcAft>
              <a:defRPr sz="1500">
                <a:solidFill>
                  <a:schemeClr val="tx1">
                    <a:tint val="75000"/>
                  </a:schemeClr>
                </a:solidFill>
                <a:latin typeface="Gotham-Book"/>
                <a:ea typeface="+mn-ea"/>
                <a:cs typeface="+mn-cs"/>
              </a:defRPr>
            </a:lvl1pPr>
          </a:lstStyle>
          <a:p>
            <a:pPr defTabSz="587822">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9863223" y="7203866"/>
            <a:ext cx="2298299" cy="413808"/>
          </a:xfrm>
          <a:prstGeom prst="rect">
            <a:avLst/>
          </a:prstGeom>
        </p:spPr>
        <p:txBody>
          <a:bodyPr vert="horz" lIns="117564" tIns="58782" rIns="117564" bIns="58782" rtlCol="0" anchor="ctr"/>
          <a:lstStyle>
            <a:lvl1pPr algn="r" fontAlgn="auto">
              <a:spcBef>
                <a:spcPts val="0"/>
              </a:spcBef>
              <a:spcAft>
                <a:spcPts val="0"/>
              </a:spcAft>
              <a:defRPr sz="1500" smtClean="0">
                <a:solidFill>
                  <a:schemeClr val="tx1">
                    <a:tint val="75000"/>
                  </a:schemeClr>
                </a:solidFill>
                <a:latin typeface="Gotham-Book"/>
                <a:ea typeface="+mn-ea"/>
                <a:cs typeface="+mn-cs"/>
              </a:defRPr>
            </a:lvl1pPr>
          </a:lstStyle>
          <a:p>
            <a:pPr defTabSz="587822">
              <a:defRPr/>
            </a:pPr>
            <a:fld id="{DB2BD5D6-1A96-0842-B70D-296473EC0EB6}" type="slidenum">
              <a:rPr lang="en-US" smtClean="0">
                <a:solidFill>
                  <a:prstClr val="black">
                    <a:tint val="75000"/>
                  </a:prstClr>
                </a:solidFill>
              </a:rPr>
              <a:pPr defTabSz="587822">
                <a:defRPr/>
              </a:pPr>
              <a:t>‹#›</a:t>
            </a:fld>
            <a:endParaRPr lang="en-US" dirty="0">
              <a:solidFill>
                <a:prstClr val="black">
                  <a:tint val="75000"/>
                </a:prstClr>
              </a:solidFill>
            </a:endParaRPr>
          </a:p>
        </p:txBody>
      </p:sp>
      <p:pic>
        <p:nvPicPr>
          <p:cNvPr id="3" name="Picture 2" descr="Powerpoint_Part1.pd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818669" cy="7782763"/>
          </a:xfrm>
          <a:prstGeom prst="rect">
            <a:avLst/>
          </a:prstGeom>
        </p:spPr>
      </p:pic>
    </p:spTree>
    <p:extLst>
      <p:ext uri="{BB962C8B-B14F-4D97-AF65-F5344CB8AC3E}">
        <p14:creationId xmlns:p14="http://schemas.microsoft.com/office/powerpoint/2010/main" val="295256935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Lst>
  <p:txStyles>
    <p:titleStyle>
      <a:lvl1pPr algn="ctr" defTabSz="587822" rtl="0" eaLnBrk="1" fontAlgn="base" hangingPunct="1">
        <a:spcBef>
          <a:spcPct val="0"/>
        </a:spcBef>
        <a:spcAft>
          <a:spcPct val="0"/>
        </a:spcAft>
        <a:defRPr sz="5100" kern="1200">
          <a:solidFill>
            <a:schemeClr val="tx1"/>
          </a:solidFill>
          <a:latin typeface="Gotham-Book"/>
          <a:ea typeface="Gotham-Book"/>
          <a:cs typeface="Gotham-Book"/>
        </a:defRPr>
      </a:lvl1pPr>
      <a:lvl2pPr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2pPr>
      <a:lvl3pPr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3pPr>
      <a:lvl4pPr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4pPr>
      <a:lvl5pPr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5pPr>
      <a:lvl6pPr marL="587822"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6pPr>
      <a:lvl7pPr marL="1175644"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7pPr>
      <a:lvl8pPr marL="1763466"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8pPr>
      <a:lvl9pPr marL="2351288"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9pPr>
    </p:titleStyle>
    <p:bodyStyle>
      <a:lvl1pPr marL="440867" indent="-440867" algn="l" defTabSz="587822" rtl="0" eaLnBrk="1" fontAlgn="base" hangingPunct="1">
        <a:spcBef>
          <a:spcPct val="20000"/>
        </a:spcBef>
        <a:spcAft>
          <a:spcPct val="0"/>
        </a:spcAft>
        <a:buFont typeface="Arial" charset="0"/>
        <a:buChar char="•"/>
        <a:defRPr sz="4100" kern="1200">
          <a:solidFill>
            <a:schemeClr val="tx1"/>
          </a:solidFill>
          <a:latin typeface="Gotham-Book"/>
          <a:ea typeface="Gotham-Book"/>
          <a:cs typeface="Gotham-Book"/>
        </a:defRPr>
      </a:lvl1pPr>
      <a:lvl2pPr marL="955211" indent="-367389" algn="l" defTabSz="587822" rtl="0" eaLnBrk="1" fontAlgn="base" hangingPunct="1">
        <a:spcBef>
          <a:spcPct val="20000"/>
        </a:spcBef>
        <a:spcAft>
          <a:spcPct val="0"/>
        </a:spcAft>
        <a:buFont typeface="Arial" charset="0"/>
        <a:buChar char="–"/>
        <a:defRPr sz="3600" kern="1200">
          <a:solidFill>
            <a:schemeClr val="tx1"/>
          </a:solidFill>
          <a:latin typeface="Gotham-Book"/>
          <a:ea typeface="Gotham-Book"/>
          <a:cs typeface="+mn-cs"/>
        </a:defRPr>
      </a:lvl2pPr>
      <a:lvl3pPr marL="1469555" indent="-293911" algn="l" defTabSz="587822" rtl="0" eaLnBrk="1" fontAlgn="base" hangingPunct="1">
        <a:spcBef>
          <a:spcPct val="20000"/>
        </a:spcBef>
        <a:spcAft>
          <a:spcPct val="0"/>
        </a:spcAft>
        <a:buFont typeface="Arial" charset="0"/>
        <a:buChar char="•"/>
        <a:defRPr sz="3100" kern="1200">
          <a:solidFill>
            <a:schemeClr val="tx1"/>
          </a:solidFill>
          <a:latin typeface="Gotham-Book"/>
          <a:ea typeface="Gotham-Book"/>
          <a:cs typeface="+mn-cs"/>
        </a:defRPr>
      </a:lvl3pPr>
      <a:lvl4pPr marL="2057377" indent="-293911" algn="l" defTabSz="587822" rtl="0" eaLnBrk="1" fontAlgn="base" hangingPunct="1">
        <a:spcBef>
          <a:spcPct val="20000"/>
        </a:spcBef>
        <a:spcAft>
          <a:spcPct val="0"/>
        </a:spcAft>
        <a:buFont typeface="Arial" charset="0"/>
        <a:buChar char="–"/>
        <a:defRPr sz="2600" kern="1200">
          <a:solidFill>
            <a:schemeClr val="tx1"/>
          </a:solidFill>
          <a:latin typeface="Gotham-Book"/>
          <a:ea typeface="Gotham-Book"/>
          <a:cs typeface="+mn-cs"/>
        </a:defRPr>
      </a:lvl4pPr>
      <a:lvl5pPr marL="2645199" indent="-293911" algn="l" defTabSz="587822" rtl="0" eaLnBrk="1" fontAlgn="base" hangingPunct="1">
        <a:spcBef>
          <a:spcPct val="20000"/>
        </a:spcBef>
        <a:spcAft>
          <a:spcPct val="0"/>
        </a:spcAft>
        <a:buFont typeface="Arial" charset="0"/>
        <a:buChar char="»"/>
        <a:defRPr sz="2600" kern="1200">
          <a:solidFill>
            <a:schemeClr val="tx1"/>
          </a:solidFill>
          <a:latin typeface="Gotham-Book"/>
          <a:ea typeface="Gotham-Book"/>
          <a:cs typeface="+mn-cs"/>
        </a:defRPr>
      </a:lvl5pPr>
      <a:lvl6pPr marL="3233021" indent="-293911" algn="l" defTabSz="587822" rtl="0" eaLnBrk="1" latinLnBrk="0" hangingPunct="1">
        <a:spcBef>
          <a:spcPct val="20000"/>
        </a:spcBef>
        <a:buFont typeface="Arial"/>
        <a:buChar char="•"/>
        <a:defRPr sz="2600" kern="1200">
          <a:solidFill>
            <a:schemeClr val="tx1"/>
          </a:solidFill>
          <a:latin typeface="+mn-lt"/>
          <a:ea typeface="+mn-ea"/>
          <a:cs typeface="+mn-cs"/>
        </a:defRPr>
      </a:lvl6pPr>
      <a:lvl7pPr marL="3820843" indent="-293911" algn="l" defTabSz="587822" rtl="0" eaLnBrk="1" latinLnBrk="0" hangingPunct="1">
        <a:spcBef>
          <a:spcPct val="20000"/>
        </a:spcBef>
        <a:buFont typeface="Arial"/>
        <a:buChar char="•"/>
        <a:defRPr sz="2600" kern="1200">
          <a:solidFill>
            <a:schemeClr val="tx1"/>
          </a:solidFill>
          <a:latin typeface="+mn-lt"/>
          <a:ea typeface="+mn-ea"/>
          <a:cs typeface="+mn-cs"/>
        </a:defRPr>
      </a:lvl7pPr>
      <a:lvl8pPr marL="4408665" indent="-293911" algn="l" defTabSz="587822" rtl="0" eaLnBrk="1" latinLnBrk="0" hangingPunct="1">
        <a:spcBef>
          <a:spcPct val="20000"/>
        </a:spcBef>
        <a:buFont typeface="Arial"/>
        <a:buChar char="•"/>
        <a:defRPr sz="2600" kern="1200">
          <a:solidFill>
            <a:schemeClr val="tx1"/>
          </a:solidFill>
          <a:latin typeface="+mn-lt"/>
          <a:ea typeface="+mn-ea"/>
          <a:cs typeface="+mn-cs"/>
        </a:defRPr>
      </a:lvl8pPr>
      <a:lvl9pPr marL="4996487" indent="-293911" algn="l" defTabSz="587822" rtl="0" eaLnBrk="1" latinLnBrk="0" hangingPunct="1">
        <a:spcBef>
          <a:spcPct val="20000"/>
        </a:spcBef>
        <a:buFont typeface="Arial"/>
        <a:buChar char="•"/>
        <a:defRPr sz="2600" kern="1200">
          <a:solidFill>
            <a:schemeClr val="tx1"/>
          </a:solidFill>
          <a:latin typeface="+mn-lt"/>
          <a:ea typeface="+mn-ea"/>
          <a:cs typeface="+mn-cs"/>
        </a:defRPr>
      </a:lvl9pPr>
    </p:bodyStyle>
    <p:otherStyle>
      <a:defPPr>
        <a:defRPr lang="en-US"/>
      </a:defPPr>
      <a:lvl1pPr marL="0" algn="l" defTabSz="587822" rtl="0" eaLnBrk="1" latinLnBrk="0" hangingPunct="1">
        <a:defRPr sz="2300" kern="1200">
          <a:solidFill>
            <a:schemeClr val="tx1"/>
          </a:solidFill>
          <a:latin typeface="+mn-lt"/>
          <a:ea typeface="+mn-ea"/>
          <a:cs typeface="+mn-cs"/>
        </a:defRPr>
      </a:lvl1pPr>
      <a:lvl2pPr marL="587822" algn="l" defTabSz="587822" rtl="0" eaLnBrk="1" latinLnBrk="0" hangingPunct="1">
        <a:defRPr sz="2300" kern="1200">
          <a:solidFill>
            <a:schemeClr val="tx1"/>
          </a:solidFill>
          <a:latin typeface="+mn-lt"/>
          <a:ea typeface="+mn-ea"/>
          <a:cs typeface="+mn-cs"/>
        </a:defRPr>
      </a:lvl2pPr>
      <a:lvl3pPr marL="1175644" algn="l" defTabSz="587822" rtl="0" eaLnBrk="1" latinLnBrk="0" hangingPunct="1">
        <a:defRPr sz="2300" kern="1200">
          <a:solidFill>
            <a:schemeClr val="tx1"/>
          </a:solidFill>
          <a:latin typeface="+mn-lt"/>
          <a:ea typeface="+mn-ea"/>
          <a:cs typeface="+mn-cs"/>
        </a:defRPr>
      </a:lvl3pPr>
      <a:lvl4pPr marL="1763466" algn="l" defTabSz="587822" rtl="0" eaLnBrk="1" latinLnBrk="0" hangingPunct="1">
        <a:defRPr sz="2300" kern="1200">
          <a:solidFill>
            <a:schemeClr val="tx1"/>
          </a:solidFill>
          <a:latin typeface="+mn-lt"/>
          <a:ea typeface="+mn-ea"/>
          <a:cs typeface="+mn-cs"/>
        </a:defRPr>
      </a:lvl4pPr>
      <a:lvl5pPr marL="2351288" algn="l" defTabSz="587822" rtl="0" eaLnBrk="1" latinLnBrk="0" hangingPunct="1">
        <a:defRPr sz="2300" kern="1200">
          <a:solidFill>
            <a:schemeClr val="tx1"/>
          </a:solidFill>
          <a:latin typeface="+mn-lt"/>
          <a:ea typeface="+mn-ea"/>
          <a:cs typeface="+mn-cs"/>
        </a:defRPr>
      </a:lvl5pPr>
      <a:lvl6pPr marL="2939110" algn="l" defTabSz="587822" rtl="0" eaLnBrk="1" latinLnBrk="0" hangingPunct="1">
        <a:defRPr sz="2300" kern="1200">
          <a:solidFill>
            <a:schemeClr val="tx1"/>
          </a:solidFill>
          <a:latin typeface="+mn-lt"/>
          <a:ea typeface="+mn-ea"/>
          <a:cs typeface="+mn-cs"/>
        </a:defRPr>
      </a:lvl6pPr>
      <a:lvl7pPr marL="3526932" algn="l" defTabSz="587822" rtl="0" eaLnBrk="1" latinLnBrk="0" hangingPunct="1">
        <a:defRPr sz="2300" kern="1200">
          <a:solidFill>
            <a:schemeClr val="tx1"/>
          </a:solidFill>
          <a:latin typeface="+mn-lt"/>
          <a:ea typeface="+mn-ea"/>
          <a:cs typeface="+mn-cs"/>
        </a:defRPr>
      </a:lvl7pPr>
      <a:lvl8pPr marL="4114754" algn="l" defTabSz="587822" rtl="0" eaLnBrk="1" latinLnBrk="0" hangingPunct="1">
        <a:defRPr sz="2300" kern="1200">
          <a:solidFill>
            <a:schemeClr val="tx1"/>
          </a:solidFill>
          <a:latin typeface="+mn-lt"/>
          <a:ea typeface="+mn-ea"/>
          <a:cs typeface="+mn-cs"/>
        </a:defRPr>
      </a:lvl8pPr>
      <a:lvl9pPr marL="4702576" algn="l" defTabSz="587822"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demo.metroquestsurvey.com/jno21" TargetMode="External"/><Relationship Id="rId2" Type="http://schemas.openxmlformats.org/officeDocument/2006/relationships/hyperlink" Target="http://demo.metroquestsurvey.com/zp2t2t"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6860" y="4577080"/>
            <a:ext cx="9707880" cy="2072640"/>
          </a:xfrm>
        </p:spPr>
        <p:txBody>
          <a:bodyPr>
            <a:normAutofit/>
          </a:bodyPr>
          <a:lstStyle/>
          <a:p>
            <a:pPr algn="ctr"/>
            <a:r>
              <a:rPr lang="en-US" dirty="0"/>
              <a:t>TAC </a:t>
            </a:r>
          </a:p>
        </p:txBody>
      </p:sp>
      <p:sp>
        <p:nvSpPr>
          <p:cNvPr id="3" name="Subtitle 2"/>
          <p:cNvSpPr>
            <a:spLocks noGrp="1"/>
          </p:cNvSpPr>
          <p:nvPr>
            <p:ph type="subTitle" idx="1"/>
          </p:nvPr>
        </p:nvSpPr>
        <p:spPr/>
        <p:txBody>
          <a:bodyPr/>
          <a:lstStyle/>
          <a:p>
            <a:r>
              <a:rPr lang="en-US" dirty="0"/>
              <a:t>Tuesday, October 12, 2021 @ 7pm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480" y="221927"/>
            <a:ext cx="10454640" cy="5564193"/>
          </a:xfrm>
          <a:prstGeom prst="rect">
            <a:avLst/>
          </a:prstGeom>
        </p:spPr>
      </p:pic>
    </p:spTree>
    <p:extLst>
      <p:ext uri="{BB962C8B-B14F-4D97-AF65-F5344CB8AC3E}">
        <p14:creationId xmlns:p14="http://schemas.microsoft.com/office/powerpoint/2010/main" val="1474173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a:p>
            <a:pPr marL="659911" indent="-659911">
              <a:buFont typeface="+mj-lt"/>
              <a:buAutoNum type="alphaUcPeriod"/>
            </a:pPr>
            <a:endParaRPr lang="en-US" dirty="0"/>
          </a:p>
        </p:txBody>
      </p:sp>
      <p:sp>
        <p:nvSpPr>
          <p:cNvPr id="3" name="Title 2"/>
          <p:cNvSpPr>
            <a:spLocks noGrp="1"/>
          </p:cNvSpPr>
          <p:nvPr>
            <p:ph type="title"/>
          </p:nvPr>
        </p:nvSpPr>
        <p:spPr/>
        <p:txBody>
          <a:bodyPr/>
          <a:lstStyle/>
          <a:p>
            <a:r>
              <a:rPr lang="en-US" dirty="0"/>
              <a:t>Old Business </a:t>
            </a:r>
          </a:p>
        </p:txBody>
      </p:sp>
      <p:sp>
        <p:nvSpPr>
          <p:cNvPr id="4" name="TextBox 3"/>
          <p:cNvSpPr txBox="1"/>
          <p:nvPr/>
        </p:nvSpPr>
        <p:spPr>
          <a:xfrm>
            <a:off x="1280161" y="3108960"/>
            <a:ext cx="11132523" cy="4130040"/>
          </a:xfrm>
          <a:prstGeom prst="rect">
            <a:avLst/>
          </a:prstGeom>
          <a:noFill/>
        </p:spPr>
        <p:txBody>
          <a:bodyPr wrap="square" lIns="117318" tIns="58660" rIns="117318" bIns="58660" rtlCol="0">
            <a:normAutofit/>
          </a:bodyPr>
          <a:lstStyle/>
          <a:p>
            <a:pPr marL="661300" indent="-661300">
              <a:buClr>
                <a:schemeClr val="accent2"/>
              </a:buClr>
              <a:buSzPct val="75000"/>
              <a:buFont typeface="+mj-lt"/>
              <a:buAutoNum type="alphaUcPeriod"/>
            </a:pPr>
            <a:r>
              <a:rPr lang="en-US" sz="3600" dirty="0"/>
              <a:t>NCDOT State Transportation State Improvement Program (STIP) – Update (Steve Williams – Division 14) </a:t>
            </a:r>
          </a:p>
          <a:p>
            <a:pPr marL="661300" indent="-661300">
              <a:buClr>
                <a:schemeClr val="accent2"/>
              </a:buClr>
              <a:buSzPct val="75000"/>
              <a:buFont typeface="+mj-lt"/>
              <a:buAutoNum type="alphaUcPeriod"/>
            </a:pPr>
            <a:r>
              <a:rPr lang="en-US" sz="3600" dirty="0"/>
              <a:t>NCDOT Current Project Update (Lonnie Watkins – District 1)</a:t>
            </a:r>
          </a:p>
          <a:p>
            <a:pPr marL="661300" indent="-661300">
              <a:buClr>
                <a:schemeClr val="accent2"/>
              </a:buClr>
              <a:buSzPct val="75000"/>
              <a:buFont typeface="+mj-lt"/>
              <a:buAutoNum type="alphaUcPeriod"/>
            </a:pPr>
            <a:r>
              <a:rPr lang="en-US" sz="3600" dirty="0">
                <a:solidFill>
                  <a:schemeClr val="accent2"/>
                </a:solidFill>
              </a:rPr>
              <a:t>Transylvania County Comprehensive Transportation Plan (CTP) - Update (Vicki Eastland – LOS RPO) </a:t>
            </a:r>
          </a:p>
          <a:p>
            <a:pPr>
              <a:buClr>
                <a:schemeClr val="accent2"/>
              </a:buClr>
              <a:buSzPct val="75000"/>
            </a:pPr>
            <a:endParaRPr lang="en-US" sz="3600" dirty="0"/>
          </a:p>
        </p:txBody>
      </p:sp>
    </p:spTree>
    <p:extLst>
      <p:ext uri="{BB962C8B-B14F-4D97-AF65-F5344CB8AC3E}">
        <p14:creationId xmlns:p14="http://schemas.microsoft.com/office/powerpoint/2010/main" val="4124279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marL="742950" indent="-742950">
              <a:buClr>
                <a:schemeClr val="accent2"/>
              </a:buClr>
              <a:buSzPct val="75000"/>
              <a:buFont typeface="+mj-lt"/>
              <a:buAutoNum type="alphaUcPeriod" startAt="3"/>
            </a:pPr>
            <a:r>
              <a:rPr lang="en-US" sz="4100" dirty="0">
                <a:solidFill>
                  <a:schemeClr val="tx1"/>
                </a:solidFill>
              </a:rPr>
              <a:t>Transylvania County Comprehensive Transportation Plan (CTP) - Update</a:t>
            </a:r>
          </a:p>
        </p:txBody>
      </p:sp>
      <p:sp>
        <p:nvSpPr>
          <p:cNvPr id="3" name="Subtitle 4"/>
          <p:cNvSpPr txBox="1">
            <a:spLocks/>
          </p:cNvSpPr>
          <p:nvPr/>
        </p:nvSpPr>
        <p:spPr>
          <a:xfrm>
            <a:off x="426720" y="1813560"/>
            <a:ext cx="11845747" cy="5095240"/>
          </a:xfrm>
          <a:prstGeom prst="rect">
            <a:avLst/>
          </a:prstGeom>
        </p:spPr>
        <p:txBody>
          <a:bodyPr lIns="117564" tIns="58782" rIns="117564" bIns="58782">
            <a:normAutofit/>
          </a:bodyPr>
          <a:lstStyle>
            <a:lvl1pPr marL="319369" indent="-319369"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8736" indent="-273744"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2476" indent="-228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68717" indent="-228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4954" indent="-228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98704" indent="-228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2442" indent="-228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46185" indent="-228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19931" indent="-228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1175644">
              <a:buFont typeface="Wingdings" panose="05000000000000000000" pitchFamily="2" charset="2"/>
              <a:buChar char="q"/>
            </a:pPr>
            <a:endParaRPr lang="en-US" sz="2800" dirty="0"/>
          </a:p>
          <a:p>
            <a:pPr marL="0" indent="0" defTabSz="1175644">
              <a:buNone/>
            </a:pPr>
            <a:r>
              <a:rPr lang="en-US" sz="5100" i="1" dirty="0"/>
              <a:t>	</a:t>
            </a:r>
            <a:endParaRPr lang="en-US" sz="5100" dirty="0"/>
          </a:p>
          <a:p>
            <a:pPr defTabSz="1175644"/>
            <a:endParaRPr lang="en-US" dirty="0"/>
          </a:p>
          <a:p>
            <a:pPr defTabSz="1175644"/>
            <a:endParaRPr lang="en-US" dirty="0"/>
          </a:p>
        </p:txBody>
      </p:sp>
      <p:sp>
        <p:nvSpPr>
          <p:cNvPr id="4" name="TextBox 3"/>
          <p:cNvSpPr txBox="1"/>
          <p:nvPr/>
        </p:nvSpPr>
        <p:spPr>
          <a:xfrm>
            <a:off x="746760" y="1813560"/>
            <a:ext cx="10774680" cy="949709"/>
          </a:xfrm>
          <a:prstGeom prst="rect">
            <a:avLst/>
          </a:prstGeom>
          <a:noFill/>
        </p:spPr>
        <p:txBody>
          <a:bodyPr wrap="square" lIns="117564" tIns="58782" rIns="117564" bIns="58782" rtlCol="0">
            <a:spAutoFit/>
          </a:bodyPr>
          <a:lstStyle/>
          <a:p>
            <a:pPr marL="953978" lvl="1" indent="-367389">
              <a:buClr>
                <a:schemeClr val="accent2"/>
              </a:buClr>
              <a:buFont typeface="Wingdings" panose="05000000000000000000" pitchFamily="2" charset="2"/>
              <a:buChar char="q"/>
            </a:pPr>
            <a:endParaRPr lang="en-US" sz="2700" dirty="0"/>
          </a:p>
          <a:p>
            <a:pPr lvl="1">
              <a:buClr>
                <a:schemeClr val="accent2"/>
              </a:buClr>
            </a:pPr>
            <a:endParaRPr lang="en-US" sz="2700" dirty="0"/>
          </a:p>
        </p:txBody>
      </p:sp>
      <p:sp>
        <p:nvSpPr>
          <p:cNvPr id="6" name="Text Placeholder 2"/>
          <p:cNvSpPr txBox="1">
            <a:spLocks/>
          </p:cNvSpPr>
          <p:nvPr/>
        </p:nvSpPr>
        <p:spPr>
          <a:xfrm>
            <a:off x="857707" y="1813560"/>
            <a:ext cx="11410493" cy="5527040"/>
          </a:xfrm>
          <a:prstGeom prst="rect">
            <a:avLst/>
          </a:prstGeom>
        </p:spPr>
        <p:txBody>
          <a:bodyPr lIns="117564" tIns="58782" rIns="117564" bIns="58782">
            <a:normAutofit/>
          </a:bodyPr>
          <a:lstStyle>
            <a:lvl1pPr marL="319369" indent="-319369"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8736" indent="-273744"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2476" indent="-228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68717" indent="-228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4954" indent="-228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98704" indent="-228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2442" indent="-228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46185" indent="-228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19931" indent="-228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1175644">
              <a:buClr>
                <a:schemeClr val="accent1"/>
              </a:buClr>
              <a:buSzPct val="75000"/>
              <a:buFont typeface="Wingdings" panose="05000000000000000000" pitchFamily="2" charset="2"/>
              <a:buChar char="§"/>
            </a:pPr>
            <a:endParaRPr lang="en-US" dirty="0"/>
          </a:p>
          <a:p>
            <a:pPr defTabSz="1175644">
              <a:buClr>
                <a:schemeClr val="accent1"/>
              </a:buClr>
              <a:buSzPct val="75000"/>
              <a:buFont typeface="Wingdings" panose="05000000000000000000" pitchFamily="2" charset="2"/>
              <a:buChar char="§"/>
            </a:pPr>
            <a:endParaRPr lang="en-US" dirty="0"/>
          </a:p>
        </p:txBody>
      </p:sp>
      <p:sp>
        <p:nvSpPr>
          <p:cNvPr id="7" name="TextBox 6"/>
          <p:cNvSpPr txBox="1"/>
          <p:nvPr/>
        </p:nvSpPr>
        <p:spPr>
          <a:xfrm>
            <a:off x="320042" y="1813563"/>
            <a:ext cx="11952427" cy="1334430"/>
          </a:xfrm>
          <a:prstGeom prst="rect">
            <a:avLst/>
          </a:prstGeom>
          <a:noFill/>
        </p:spPr>
        <p:txBody>
          <a:bodyPr wrap="square" lIns="117564" tIns="58782" rIns="117564" bIns="58782" rtlCol="0">
            <a:spAutoFit/>
          </a:bodyPr>
          <a:lstStyle/>
          <a:p>
            <a:pPr marL="953978" lvl="1" indent="-367389">
              <a:buClr>
                <a:schemeClr val="accent2"/>
              </a:buClr>
              <a:buFont typeface="Wingdings" panose="05000000000000000000" pitchFamily="2" charset="2"/>
              <a:buChar char="q"/>
            </a:pPr>
            <a:endParaRPr lang="en-US" sz="2600" dirty="0"/>
          </a:p>
          <a:p>
            <a:pPr marL="953978" lvl="1" indent="-367389">
              <a:buClr>
                <a:schemeClr val="accent2"/>
              </a:buClr>
              <a:buFont typeface="Wingdings" panose="05000000000000000000" pitchFamily="2" charset="2"/>
              <a:buChar char="q"/>
            </a:pPr>
            <a:endParaRPr lang="en-US" sz="2600" dirty="0"/>
          </a:p>
          <a:p>
            <a:pPr lvl="1">
              <a:buClr>
                <a:schemeClr val="accent2"/>
              </a:buClr>
            </a:pPr>
            <a:endParaRPr lang="en-US" sz="2700" dirty="0"/>
          </a:p>
        </p:txBody>
      </p:sp>
      <p:sp>
        <p:nvSpPr>
          <p:cNvPr id="8" name="TextBox 7"/>
          <p:cNvSpPr txBox="1"/>
          <p:nvPr/>
        </p:nvSpPr>
        <p:spPr>
          <a:xfrm>
            <a:off x="533401" y="1813560"/>
            <a:ext cx="11414760" cy="5786120"/>
          </a:xfrm>
          <a:prstGeom prst="rect">
            <a:avLst/>
          </a:prstGeom>
          <a:noFill/>
        </p:spPr>
        <p:txBody>
          <a:bodyPr wrap="square" lIns="117564" tIns="58782" rIns="117564" bIns="58782" rtlCol="0">
            <a:normAutofit/>
          </a:bodyPr>
          <a:lstStyle/>
          <a:p>
            <a:pPr marL="719340" lvl="7" indent="-367389">
              <a:buClr>
                <a:schemeClr val="accent1"/>
              </a:buClr>
              <a:buSzPct val="75000"/>
              <a:buFont typeface="Wingdings" panose="05000000000000000000" pitchFamily="2" charset="2"/>
              <a:buChar char="q"/>
            </a:pPr>
            <a:endParaRPr lang="en-US" sz="2600" dirty="0"/>
          </a:p>
        </p:txBody>
      </p:sp>
      <p:sp>
        <p:nvSpPr>
          <p:cNvPr id="11" name="TextBox 10"/>
          <p:cNvSpPr txBox="1"/>
          <p:nvPr/>
        </p:nvSpPr>
        <p:spPr>
          <a:xfrm>
            <a:off x="558549" y="1851660"/>
            <a:ext cx="12054840" cy="5273040"/>
          </a:xfrm>
          <a:prstGeom prst="rect">
            <a:avLst/>
          </a:prstGeom>
          <a:noFill/>
        </p:spPr>
        <p:txBody>
          <a:bodyPr wrap="square" lIns="117564" tIns="58782" rIns="117564" bIns="58782" rtlCol="0">
            <a:normAutofit/>
          </a:bodyPr>
          <a:lstStyle/>
          <a:p>
            <a:pPr marL="440867" lvl="1" indent="-440867">
              <a:buClr>
                <a:schemeClr val="accent2"/>
              </a:buClr>
              <a:buSzPct val="75000"/>
              <a:buFont typeface="Wingdings" panose="05000000000000000000" pitchFamily="2" charset="2"/>
              <a:buChar char="q"/>
            </a:pPr>
            <a:r>
              <a:rPr lang="en-US" sz="2800" dirty="0"/>
              <a:t>Background</a:t>
            </a:r>
          </a:p>
          <a:p>
            <a:pPr marL="0" lvl="1">
              <a:buClr>
                <a:schemeClr val="accent2"/>
              </a:buClr>
              <a:buSzPct val="75000"/>
            </a:pPr>
            <a:endParaRPr lang="en-US" sz="2800" dirty="0"/>
          </a:p>
          <a:p>
            <a:pPr marL="1027448" lvl="2" indent="-440867">
              <a:buClr>
                <a:schemeClr val="accent1"/>
              </a:buClr>
              <a:buSzPct val="75000"/>
              <a:buFont typeface="Wingdings" panose="05000000000000000000" pitchFamily="2" charset="2"/>
              <a:buChar char="q"/>
            </a:pPr>
            <a:r>
              <a:rPr lang="en-US" sz="2800" dirty="0"/>
              <a:t>Ms. Eastland will provide the committee with an update on the current status of the Transylvania County Comprehensive Transportation Plan that includes information about online survey participation and future public workshop opportunities.</a:t>
            </a:r>
          </a:p>
        </p:txBody>
      </p:sp>
      <p:sp>
        <p:nvSpPr>
          <p:cNvPr id="9" name="Text Placeholder 1"/>
          <p:cNvSpPr txBox="1">
            <a:spLocks/>
          </p:cNvSpPr>
          <p:nvPr/>
        </p:nvSpPr>
        <p:spPr>
          <a:xfrm>
            <a:off x="478517" y="1899920"/>
            <a:ext cx="11764534" cy="4922520"/>
          </a:xfrm>
          <a:prstGeom prst="rect">
            <a:avLst/>
          </a:prstGeom>
        </p:spPr>
        <p:txBody>
          <a:bodyPr lIns="98764" tIns="49382" rIns="98764" bIns="49382">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endParaRPr lang="en-US" sz="2100" dirty="0"/>
          </a:p>
        </p:txBody>
      </p:sp>
    </p:spTree>
    <p:extLst>
      <p:ext uri="{BB962C8B-B14F-4D97-AF65-F5344CB8AC3E}">
        <p14:creationId xmlns:p14="http://schemas.microsoft.com/office/powerpoint/2010/main" val="83320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marL="742950" indent="-742950">
              <a:buClr>
                <a:schemeClr val="accent2"/>
              </a:buClr>
              <a:buSzPct val="75000"/>
              <a:buFont typeface="+mj-lt"/>
              <a:buAutoNum type="alphaUcPeriod" startAt="3"/>
            </a:pPr>
            <a:r>
              <a:rPr lang="en-US" sz="4100" dirty="0">
                <a:solidFill>
                  <a:schemeClr val="tx1"/>
                </a:solidFill>
              </a:rPr>
              <a:t>Transylvania County Comprehensive Transportation Plan (CTP) - Update </a:t>
            </a:r>
          </a:p>
        </p:txBody>
      </p:sp>
      <p:sp>
        <p:nvSpPr>
          <p:cNvPr id="3" name="Subtitle 4"/>
          <p:cNvSpPr txBox="1">
            <a:spLocks/>
          </p:cNvSpPr>
          <p:nvPr/>
        </p:nvSpPr>
        <p:spPr>
          <a:xfrm>
            <a:off x="426720" y="1813560"/>
            <a:ext cx="11845747" cy="5095240"/>
          </a:xfrm>
          <a:prstGeom prst="rect">
            <a:avLst/>
          </a:prstGeom>
        </p:spPr>
        <p:txBody>
          <a:bodyPr lIns="117564" tIns="58782" rIns="117564" bIns="58782">
            <a:normAutofit/>
          </a:bodyPr>
          <a:lstStyle>
            <a:lvl1pPr marL="319369" indent="-319369"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8736" indent="-273744"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2476" indent="-228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68717" indent="-228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4954" indent="-228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98704" indent="-228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2442" indent="-228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46185" indent="-228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19931" indent="-228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1175644">
              <a:buFont typeface="Wingdings" panose="05000000000000000000" pitchFamily="2" charset="2"/>
              <a:buChar char="q"/>
            </a:pPr>
            <a:endParaRPr lang="en-US" sz="2800" dirty="0"/>
          </a:p>
          <a:p>
            <a:pPr marL="0" indent="0" defTabSz="1175644">
              <a:buNone/>
            </a:pPr>
            <a:r>
              <a:rPr lang="en-US" sz="5100" i="1" dirty="0"/>
              <a:t>	</a:t>
            </a:r>
            <a:endParaRPr lang="en-US" sz="5100" dirty="0"/>
          </a:p>
          <a:p>
            <a:pPr defTabSz="1175644"/>
            <a:endParaRPr lang="en-US" dirty="0"/>
          </a:p>
          <a:p>
            <a:pPr defTabSz="1175644"/>
            <a:endParaRPr lang="en-US" dirty="0"/>
          </a:p>
        </p:txBody>
      </p:sp>
      <p:sp>
        <p:nvSpPr>
          <p:cNvPr id="4" name="TextBox 3"/>
          <p:cNvSpPr txBox="1"/>
          <p:nvPr/>
        </p:nvSpPr>
        <p:spPr>
          <a:xfrm>
            <a:off x="746760" y="1813560"/>
            <a:ext cx="10774680" cy="949709"/>
          </a:xfrm>
          <a:prstGeom prst="rect">
            <a:avLst/>
          </a:prstGeom>
          <a:noFill/>
        </p:spPr>
        <p:txBody>
          <a:bodyPr wrap="square" lIns="117564" tIns="58782" rIns="117564" bIns="58782" rtlCol="0">
            <a:spAutoFit/>
          </a:bodyPr>
          <a:lstStyle/>
          <a:p>
            <a:pPr marL="953978" lvl="1" indent="-367389">
              <a:buClr>
                <a:schemeClr val="accent2"/>
              </a:buClr>
              <a:buFont typeface="Wingdings" panose="05000000000000000000" pitchFamily="2" charset="2"/>
              <a:buChar char="q"/>
            </a:pPr>
            <a:endParaRPr lang="en-US" sz="2700" dirty="0"/>
          </a:p>
          <a:p>
            <a:pPr lvl="1">
              <a:buClr>
                <a:schemeClr val="accent2"/>
              </a:buClr>
            </a:pPr>
            <a:endParaRPr lang="en-US" sz="2700" dirty="0"/>
          </a:p>
        </p:txBody>
      </p:sp>
      <p:sp>
        <p:nvSpPr>
          <p:cNvPr id="6" name="Text Placeholder 2"/>
          <p:cNvSpPr txBox="1">
            <a:spLocks/>
          </p:cNvSpPr>
          <p:nvPr/>
        </p:nvSpPr>
        <p:spPr>
          <a:xfrm>
            <a:off x="857707" y="1813560"/>
            <a:ext cx="11410493" cy="5527040"/>
          </a:xfrm>
          <a:prstGeom prst="rect">
            <a:avLst/>
          </a:prstGeom>
        </p:spPr>
        <p:txBody>
          <a:bodyPr lIns="117564" tIns="58782" rIns="117564" bIns="58782">
            <a:normAutofit/>
          </a:bodyPr>
          <a:lstStyle>
            <a:lvl1pPr marL="319369" indent="-319369"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8736" indent="-273744"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2476" indent="-228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68717" indent="-228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4954" indent="-228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98704" indent="-228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2442" indent="-228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46185" indent="-228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19931" indent="-228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1175644">
              <a:buClr>
                <a:schemeClr val="accent1"/>
              </a:buClr>
              <a:buSzPct val="75000"/>
              <a:buFont typeface="Wingdings" panose="05000000000000000000" pitchFamily="2" charset="2"/>
              <a:buChar char="§"/>
            </a:pPr>
            <a:endParaRPr lang="en-US" dirty="0"/>
          </a:p>
          <a:p>
            <a:pPr defTabSz="1175644">
              <a:buClr>
                <a:schemeClr val="accent1"/>
              </a:buClr>
              <a:buSzPct val="75000"/>
              <a:buFont typeface="Wingdings" panose="05000000000000000000" pitchFamily="2" charset="2"/>
              <a:buChar char="§"/>
            </a:pPr>
            <a:endParaRPr lang="en-US" dirty="0"/>
          </a:p>
        </p:txBody>
      </p:sp>
      <p:sp>
        <p:nvSpPr>
          <p:cNvPr id="7" name="TextBox 6"/>
          <p:cNvSpPr txBox="1"/>
          <p:nvPr/>
        </p:nvSpPr>
        <p:spPr>
          <a:xfrm>
            <a:off x="320042" y="1813563"/>
            <a:ext cx="11952427" cy="1334430"/>
          </a:xfrm>
          <a:prstGeom prst="rect">
            <a:avLst/>
          </a:prstGeom>
          <a:noFill/>
        </p:spPr>
        <p:txBody>
          <a:bodyPr wrap="square" lIns="117564" tIns="58782" rIns="117564" bIns="58782" rtlCol="0">
            <a:spAutoFit/>
          </a:bodyPr>
          <a:lstStyle/>
          <a:p>
            <a:pPr marL="953978" lvl="1" indent="-367389">
              <a:buClr>
                <a:schemeClr val="accent2"/>
              </a:buClr>
              <a:buFont typeface="Wingdings" panose="05000000000000000000" pitchFamily="2" charset="2"/>
              <a:buChar char="q"/>
            </a:pPr>
            <a:endParaRPr lang="en-US" sz="2600" dirty="0"/>
          </a:p>
          <a:p>
            <a:pPr marL="953978" lvl="1" indent="-367389">
              <a:buClr>
                <a:schemeClr val="accent2"/>
              </a:buClr>
              <a:buFont typeface="Wingdings" panose="05000000000000000000" pitchFamily="2" charset="2"/>
              <a:buChar char="q"/>
            </a:pPr>
            <a:endParaRPr lang="en-US" sz="2600" dirty="0"/>
          </a:p>
          <a:p>
            <a:pPr lvl="1">
              <a:buClr>
                <a:schemeClr val="accent2"/>
              </a:buClr>
            </a:pPr>
            <a:endParaRPr lang="en-US" sz="2700" dirty="0"/>
          </a:p>
        </p:txBody>
      </p:sp>
      <p:sp>
        <p:nvSpPr>
          <p:cNvPr id="8" name="TextBox 7"/>
          <p:cNvSpPr txBox="1"/>
          <p:nvPr/>
        </p:nvSpPr>
        <p:spPr>
          <a:xfrm>
            <a:off x="533401" y="1813560"/>
            <a:ext cx="11414760" cy="5786120"/>
          </a:xfrm>
          <a:prstGeom prst="rect">
            <a:avLst/>
          </a:prstGeom>
          <a:noFill/>
        </p:spPr>
        <p:txBody>
          <a:bodyPr wrap="square" lIns="117564" tIns="58782" rIns="117564" bIns="58782" rtlCol="0">
            <a:normAutofit/>
          </a:bodyPr>
          <a:lstStyle/>
          <a:p>
            <a:pPr marL="719340" lvl="7" indent="-367389">
              <a:buClr>
                <a:schemeClr val="accent1"/>
              </a:buClr>
              <a:buSzPct val="75000"/>
              <a:buFont typeface="Wingdings" panose="05000000000000000000" pitchFamily="2" charset="2"/>
              <a:buChar char="q"/>
            </a:pPr>
            <a:endParaRPr lang="en-US" sz="2600" dirty="0"/>
          </a:p>
        </p:txBody>
      </p:sp>
      <p:sp>
        <p:nvSpPr>
          <p:cNvPr id="11" name="TextBox 10"/>
          <p:cNvSpPr txBox="1"/>
          <p:nvPr/>
        </p:nvSpPr>
        <p:spPr>
          <a:xfrm>
            <a:off x="558549" y="1851660"/>
            <a:ext cx="12054840" cy="5273040"/>
          </a:xfrm>
          <a:prstGeom prst="rect">
            <a:avLst/>
          </a:prstGeom>
          <a:noFill/>
        </p:spPr>
        <p:txBody>
          <a:bodyPr wrap="square" lIns="117564" tIns="58782" rIns="117564" bIns="58782" rtlCol="0">
            <a:normAutofit/>
          </a:bodyPr>
          <a:lstStyle/>
          <a:p>
            <a:pPr marL="440867" lvl="1" indent="-440867">
              <a:buClr>
                <a:schemeClr val="accent2"/>
              </a:buClr>
              <a:buSzPct val="75000"/>
              <a:buFont typeface="Wingdings" panose="05000000000000000000" pitchFamily="2" charset="2"/>
              <a:buChar char="q"/>
            </a:pPr>
            <a:r>
              <a:rPr lang="en-US" sz="2800" dirty="0"/>
              <a:t>Background cont…</a:t>
            </a:r>
          </a:p>
          <a:p>
            <a:pPr marL="0" lvl="1">
              <a:buClr>
                <a:schemeClr val="accent2"/>
              </a:buClr>
              <a:buSzPct val="75000"/>
            </a:pPr>
            <a:endParaRPr lang="en-US" sz="2800" dirty="0"/>
          </a:p>
          <a:p>
            <a:pPr marL="1027448" lvl="2" indent="-440867">
              <a:buClr>
                <a:schemeClr val="accent1"/>
              </a:buClr>
              <a:buSzPct val="75000"/>
              <a:buFont typeface="Wingdings" panose="05000000000000000000" pitchFamily="2" charset="2"/>
              <a:buChar char="q"/>
            </a:pPr>
            <a:r>
              <a:rPr lang="en-US" sz="2800" dirty="0"/>
              <a:t>Bike Ped</a:t>
            </a:r>
          </a:p>
          <a:p>
            <a:pPr marL="586581" lvl="2">
              <a:buClr>
                <a:schemeClr val="accent1"/>
              </a:buClr>
              <a:buSzPct val="75000"/>
            </a:pPr>
            <a:r>
              <a:rPr lang="en-US" sz="2800" dirty="0">
                <a:hlinkClick r:id="rId2"/>
              </a:rPr>
              <a:t>http://demo.metroquestsurvey.com/zp2t2t</a:t>
            </a:r>
            <a:r>
              <a:rPr lang="en-US" sz="2800" dirty="0"/>
              <a:t> </a:t>
            </a:r>
          </a:p>
          <a:p>
            <a:pPr marL="586581" lvl="2">
              <a:buClr>
                <a:schemeClr val="accent1"/>
              </a:buClr>
              <a:buSzPct val="75000"/>
            </a:pPr>
            <a:endParaRPr lang="en-US" sz="2800" dirty="0"/>
          </a:p>
          <a:p>
            <a:pPr marL="1027448" lvl="2" indent="-440867">
              <a:buClr>
                <a:schemeClr val="accent1"/>
              </a:buClr>
              <a:buSzPct val="75000"/>
              <a:buFont typeface="Wingdings" panose="05000000000000000000" pitchFamily="2" charset="2"/>
              <a:buChar char="q"/>
            </a:pPr>
            <a:r>
              <a:rPr lang="en-US" sz="2800" dirty="0"/>
              <a:t>Highway</a:t>
            </a:r>
          </a:p>
          <a:p>
            <a:pPr marL="586581" lvl="2">
              <a:buClr>
                <a:schemeClr val="accent1"/>
              </a:buClr>
              <a:buSzPct val="75000"/>
            </a:pPr>
            <a:r>
              <a:rPr lang="en-US" sz="2800" dirty="0">
                <a:hlinkClick r:id="rId3"/>
              </a:rPr>
              <a:t>http://demo.metroquestsurvey.com/jno21</a:t>
            </a:r>
            <a:r>
              <a:rPr lang="en-US" sz="2800" dirty="0"/>
              <a:t> </a:t>
            </a:r>
          </a:p>
          <a:p>
            <a:pPr marL="586581" lvl="2">
              <a:buClr>
                <a:schemeClr val="accent1"/>
              </a:buClr>
              <a:buSzPct val="75000"/>
            </a:pPr>
            <a:endParaRPr lang="en-US" sz="2800" dirty="0"/>
          </a:p>
          <a:p>
            <a:pPr marL="586581" lvl="2">
              <a:buClr>
                <a:schemeClr val="accent1"/>
              </a:buClr>
              <a:buSzPct val="75000"/>
            </a:pPr>
            <a:endParaRPr lang="en-US" sz="2800" dirty="0"/>
          </a:p>
        </p:txBody>
      </p:sp>
      <p:sp>
        <p:nvSpPr>
          <p:cNvPr id="9" name="Text Placeholder 1"/>
          <p:cNvSpPr txBox="1">
            <a:spLocks/>
          </p:cNvSpPr>
          <p:nvPr/>
        </p:nvSpPr>
        <p:spPr>
          <a:xfrm>
            <a:off x="478517" y="1899920"/>
            <a:ext cx="11764534" cy="4922520"/>
          </a:xfrm>
          <a:prstGeom prst="rect">
            <a:avLst/>
          </a:prstGeom>
        </p:spPr>
        <p:txBody>
          <a:bodyPr lIns="98764" tIns="49382" rIns="98764" bIns="49382">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endParaRPr lang="en-US" sz="2100" dirty="0"/>
          </a:p>
        </p:txBody>
      </p:sp>
    </p:spTree>
    <p:extLst>
      <p:ext uri="{BB962C8B-B14F-4D97-AF65-F5344CB8AC3E}">
        <p14:creationId xmlns:p14="http://schemas.microsoft.com/office/powerpoint/2010/main" val="1678619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a:p>
            <a:pPr marL="659911" indent="-659911">
              <a:buFont typeface="+mj-lt"/>
              <a:buAutoNum type="alphaUcPeriod"/>
            </a:pPr>
            <a:endParaRPr lang="en-US" dirty="0"/>
          </a:p>
        </p:txBody>
      </p:sp>
      <p:sp>
        <p:nvSpPr>
          <p:cNvPr id="3" name="Title 2"/>
          <p:cNvSpPr>
            <a:spLocks noGrp="1"/>
          </p:cNvSpPr>
          <p:nvPr>
            <p:ph type="title"/>
          </p:nvPr>
        </p:nvSpPr>
        <p:spPr/>
        <p:txBody>
          <a:bodyPr/>
          <a:lstStyle/>
          <a:p>
            <a:r>
              <a:rPr lang="en-US" dirty="0"/>
              <a:t>New Business</a:t>
            </a:r>
          </a:p>
        </p:txBody>
      </p:sp>
      <p:sp>
        <p:nvSpPr>
          <p:cNvPr id="4" name="TextBox 3"/>
          <p:cNvSpPr txBox="1"/>
          <p:nvPr/>
        </p:nvSpPr>
        <p:spPr>
          <a:xfrm>
            <a:off x="1280161" y="3108960"/>
            <a:ext cx="11132523" cy="4130040"/>
          </a:xfrm>
          <a:prstGeom prst="rect">
            <a:avLst/>
          </a:prstGeom>
          <a:noFill/>
        </p:spPr>
        <p:txBody>
          <a:bodyPr wrap="square" lIns="117318" tIns="58660" rIns="117318" bIns="58660" rtlCol="0">
            <a:normAutofit/>
          </a:bodyPr>
          <a:lstStyle/>
          <a:p>
            <a:pPr marL="661300" indent="-661300">
              <a:buClr>
                <a:schemeClr val="accent2"/>
              </a:buClr>
              <a:buSzPct val="75000"/>
              <a:buFont typeface="+mj-lt"/>
              <a:buAutoNum type="alphaUcPeriod"/>
            </a:pPr>
            <a:r>
              <a:rPr lang="en-US" sz="3600" dirty="0"/>
              <a:t>Proposed Change to Regular Meeting Schedule </a:t>
            </a:r>
          </a:p>
          <a:p>
            <a:pPr marL="661300" indent="-661300">
              <a:buClr>
                <a:schemeClr val="accent2"/>
              </a:buClr>
              <a:buSzPct val="75000"/>
              <a:buFont typeface="+mj-lt"/>
              <a:buAutoNum type="alphaUcPeriod"/>
            </a:pPr>
            <a:r>
              <a:rPr lang="en-US" sz="3600" dirty="0"/>
              <a:t>Director’s Report </a:t>
            </a:r>
          </a:p>
          <a:p>
            <a:pPr marL="661300" indent="-661300">
              <a:buClr>
                <a:schemeClr val="accent2"/>
              </a:buClr>
              <a:buSzPct val="75000"/>
              <a:buFont typeface="+mj-lt"/>
              <a:buAutoNum type="alphaUcPeriod"/>
            </a:pPr>
            <a:endParaRPr lang="en-US" sz="3600" dirty="0"/>
          </a:p>
        </p:txBody>
      </p:sp>
    </p:spTree>
    <p:extLst>
      <p:ext uri="{BB962C8B-B14F-4D97-AF65-F5344CB8AC3E}">
        <p14:creationId xmlns:p14="http://schemas.microsoft.com/office/powerpoint/2010/main" val="2852195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a:p>
            <a:pPr marL="659911" indent="-659911">
              <a:buFont typeface="+mj-lt"/>
              <a:buAutoNum type="alphaUcPeriod"/>
            </a:pPr>
            <a:endParaRPr lang="en-US" dirty="0"/>
          </a:p>
        </p:txBody>
      </p:sp>
      <p:sp>
        <p:nvSpPr>
          <p:cNvPr id="3" name="Title 2"/>
          <p:cNvSpPr>
            <a:spLocks noGrp="1"/>
          </p:cNvSpPr>
          <p:nvPr>
            <p:ph type="title"/>
          </p:nvPr>
        </p:nvSpPr>
        <p:spPr/>
        <p:txBody>
          <a:bodyPr/>
          <a:lstStyle/>
          <a:p>
            <a:r>
              <a:rPr lang="en-US" dirty="0"/>
              <a:t>New Business</a:t>
            </a:r>
          </a:p>
        </p:txBody>
      </p:sp>
      <p:sp>
        <p:nvSpPr>
          <p:cNvPr id="4" name="TextBox 3"/>
          <p:cNvSpPr txBox="1"/>
          <p:nvPr/>
        </p:nvSpPr>
        <p:spPr>
          <a:xfrm>
            <a:off x="1280161" y="3108960"/>
            <a:ext cx="11132523" cy="4130040"/>
          </a:xfrm>
          <a:prstGeom prst="rect">
            <a:avLst/>
          </a:prstGeom>
          <a:noFill/>
        </p:spPr>
        <p:txBody>
          <a:bodyPr wrap="square" lIns="117318" tIns="58660" rIns="117318" bIns="58660" rtlCol="0">
            <a:normAutofit/>
          </a:bodyPr>
          <a:lstStyle/>
          <a:p>
            <a:pPr marL="661300" indent="-661300">
              <a:buClr>
                <a:schemeClr val="accent2"/>
              </a:buClr>
              <a:buSzPct val="75000"/>
              <a:buFont typeface="+mj-lt"/>
              <a:buAutoNum type="alphaUcPeriod"/>
            </a:pPr>
            <a:r>
              <a:rPr lang="en-US" sz="3600" dirty="0">
                <a:solidFill>
                  <a:schemeClr val="accent2"/>
                </a:solidFill>
              </a:rPr>
              <a:t>Proposed Change to Regular Meeting Schedule </a:t>
            </a:r>
          </a:p>
          <a:p>
            <a:pPr marL="661300" indent="-661300">
              <a:buClr>
                <a:schemeClr val="accent2"/>
              </a:buClr>
              <a:buSzPct val="75000"/>
              <a:buFont typeface="+mj-lt"/>
              <a:buAutoNum type="alphaUcPeriod"/>
            </a:pPr>
            <a:r>
              <a:rPr lang="en-US" sz="3600" dirty="0"/>
              <a:t>Director’s Report </a:t>
            </a:r>
          </a:p>
          <a:p>
            <a:pPr marL="661300" indent="-661300">
              <a:buClr>
                <a:schemeClr val="accent2"/>
              </a:buClr>
              <a:buSzPct val="75000"/>
              <a:buFont typeface="+mj-lt"/>
              <a:buAutoNum type="alphaUcPeriod"/>
            </a:pPr>
            <a:endParaRPr lang="en-US" sz="3600" dirty="0"/>
          </a:p>
        </p:txBody>
      </p:sp>
    </p:spTree>
    <p:extLst>
      <p:ext uri="{BB962C8B-B14F-4D97-AF65-F5344CB8AC3E}">
        <p14:creationId xmlns:p14="http://schemas.microsoft.com/office/powerpoint/2010/main" val="1451058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742950" indent="-742950">
              <a:buClr>
                <a:schemeClr val="accent2"/>
              </a:buClr>
              <a:buSzPct val="75000"/>
              <a:buFont typeface="+mj-lt"/>
              <a:buAutoNum type="alphaUcPeriod"/>
            </a:pPr>
            <a:r>
              <a:rPr lang="en-US" sz="4100" dirty="0">
                <a:solidFill>
                  <a:schemeClr val="tx1"/>
                </a:solidFill>
              </a:rPr>
              <a:t>Proposed Change to Regular Meeting Schedule </a:t>
            </a:r>
          </a:p>
        </p:txBody>
      </p:sp>
      <p:sp>
        <p:nvSpPr>
          <p:cNvPr id="3" name="Subtitle 4"/>
          <p:cNvSpPr txBox="1">
            <a:spLocks/>
          </p:cNvSpPr>
          <p:nvPr/>
        </p:nvSpPr>
        <p:spPr>
          <a:xfrm>
            <a:off x="426720" y="1813560"/>
            <a:ext cx="11845747" cy="5095240"/>
          </a:xfrm>
          <a:prstGeom prst="rect">
            <a:avLst/>
          </a:prstGeom>
        </p:spPr>
        <p:txBody>
          <a:bodyPr lIns="117564" tIns="58782" rIns="117564" bIns="58782">
            <a:normAutofit/>
          </a:bodyPr>
          <a:lstStyle>
            <a:lvl1pPr marL="319369" indent="-319369"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8736" indent="-273744"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2476" indent="-228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68717" indent="-228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4954" indent="-228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98704" indent="-228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2442" indent="-228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46185" indent="-228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19931" indent="-228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1175644">
              <a:buFont typeface="Wingdings" panose="05000000000000000000" pitchFamily="2" charset="2"/>
              <a:buChar char="q"/>
            </a:pPr>
            <a:endParaRPr lang="en-US" sz="2800" dirty="0"/>
          </a:p>
          <a:p>
            <a:pPr marL="0" indent="0" defTabSz="1175644">
              <a:buNone/>
            </a:pPr>
            <a:r>
              <a:rPr lang="en-US" sz="5100" i="1" dirty="0"/>
              <a:t>	</a:t>
            </a:r>
            <a:endParaRPr lang="en-US" sz="5100" dirty="0"/>
          </a:p>
          <a:p>
            <a:pPr defTabSz="1175644"/>
            <a:endParaRPr lang="en-US" dirty="0"/>
          </a:p>
          <a:p>
            <a:pPr defTabSz="1175644"/>
            <a:endParaRPr lang="en-US" dirty="0"/>
          </a:p>
        </p:txBody>
      </p:sp>
      <p:sp>
        <p:nvSpPr>
          <p:cNvPr id="4" name="TextBox 3"/>
          <p:cNvSpPr txBox="1"/>
          <p:nvPr/>
        </p:nvSpPr>
        <p:spPr>
          <a:xfrm>
            <a:off x="746760" y="1813560"/>
            <a:ext cx="10774680" cy="949709"/>
          </a:xfrm>
          <a:prstGeom prst="rect">
            <a:avLst/>
          </a:prstGeom>
          <a:noFill/>
        </p:spPr>
        <p:txBody>
          <a:bodyPr wrap="square" lIns="117564" tIns="58782" rIns="117564" bIns="58782" rtlCol="0">
            <a:spAutoFit/>
          </a:bodyPr>
          <a:lstStyle/>
          <a:p>
            <a:pPr marL="953978" lvl="1" indent="-367389">
              <a:buClr>
                <a:schemeClr val="accent2"/>
              </a:buClr>
              <a:buFont typeface="Wingdings" panose="05000000000000000000" pitchFamily="2" charset="2"/>
              <a:buChar char="q"/>
            </a:pPr>
            <a:endParaRPr lang="en-US" sz="2700" dirty="0"/>
          </a:p>
          <a:p>
            <a:pPr lvl="1">
              <a:buClr>
                <a:schemeClr val="accent2"/>
              </a:buClr>
            </a:pPr>
            <a:endParaRPr lang="en-US" sz="2700" dirty="0"/>
          </a:p>
        </p:txBody>
      </p:sp>
      <p:sp>
        <p:nvSpPr>
          <p:cNvPr id="6" name="Text Placeholder 2"/>
          <p:cNvSpPr txBox="1">
            <a:spLocks/>
          </p:cNvSpPr>
          <p:nvPr/>
        </p:nvSpPr>
        <p:spPr>
          <a:xfrm>
            <a:off x="857707" y="1813560"/>
            <a:ext cx="11410493" cy="5527040"/>
          </a:xfrm>
          <a:prstGeom prst="rect">
            <a:avLst/>
          </a:prstGeom>
        </p:spPr>
        <p:txBody>
          <a:bodyPr lIns="117564" tIns="58782" rIns="117564" bIns="58782">
            <a:normAutofit/>
          </a:bodyPr>
          <a:lstStyle>
            <a:lvl1pPr marL="319369" indent="-319369"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8736" indent="-273744"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2476" indent="-228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68717" indent="-228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4954" indent="-228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98704" indent="-228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2442" indent="-228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46185" indent="-228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19931" indent="-228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1175644">
              <a:buClr>
                <a:schemeClr val="accent1"/>
              </a:buClr>
              <a:buSzPct val="75000"/>
              <a:buFont typeface="Wingdings" panose="05000000000000000000" pitchFamily="2" charset="2"/>
              <a:buChar char="§"/>
            </a:pPr>
            <a:endParaRPr lang="en-US" dirty="0"/>
          </a:p>
          <a:p>
            <a:pPr defTabSz="1175644">
              <a:buClr>
                <a:schemeClr val="accent1"/>
              </a:buClr>
              <a:buSzPct val="75000"/>
              <a:buFont typeface="Wingdings" panose="05000000000000000000" pitchFamily="2" charset="2"/>
              <a:buChar char="§"/>
            </a:pPr>
            <a:endParaRPr lang="en-US" dirty="0"/>
          </a:p>
        </p:txBody>
      </p:sp>
      <p:sp>
        <p:nvSpPr>
          <p:cNvPr id="7" name="TextBox 6"/>
          <p:cNvSpPr txBox="1"/>
          <p:nvPr/>
        </p:nvSpPr>
        <p:spPr>
          <a:xfrm>
            <a:off x="320042" y="1813563"/>
            <a:ext cx="11952427" cy="1334430"/>
          </a:xfrm>
          <a:prstGeom prst="rect">
            <a:avLst/>
          </a:prstGeom>
          <a:noFill/>
        </p:spPr>
        <p:txBody>
          <a:bodyPr wrap="square" lIns="117564" tIns="58782" rIns="117564" bIns="58782" rtlCol="0">
            <a:spAutoFit/>
          </a:bodyPr>
          <a:lstStyle/>
          <a:p>
            <a:pPr marL="953978" lvl="1" indent="-367389">
              <a:buClr>
                <a:schemeClr val="accent2"/>
              </a:buClr>
              <a:buFont typeface="Wingdings" panose="05000000000000000000" pitchFamily="2" charset="2"/>
              <a:buChar char="q"/>
            </a:pPr>
            <a:endParaRPr lang="en-US" sz="2600" dirty="0"/>
          </a:p>
          <a:p>
            <a:pPr marL="953978" lvl="1" indent="-367389">
              <a:buClr>
                <a:schemeClr val="accent2"/>
              </a:buClr>
              <a:buFont typeface="Wingdings" panose="05000000000000000000" pitchFamily="2" charset="2"/>
              <a:buChar char="q"/>
            </a:pPr>
            <a:endParaRPr lang="en-US" sz="2600" dirty="0"/>
          </a:p>
          <a:p>
            <a:pPr lvl="1">
              <a:buClr>
                <a:schemeClr val="accent2"/>
              </a:buClr>
            </a:pPr>
            <a:endParaRPr lang="en-US" sz="2700" dirty="0"/>
          </a:p>
        </p:txBody>
      </p:sp>
      <p:sp>
        <p:nvSpPr>
          <p:cNvPr id="8" name="TextBox 7"/>
          <p:cNvSpPr txBox="1"/>
          <p:nvPr/>
        </p:nvSpPr>
        <p:spPr>
          <a:xfrm>
            <a:off x="533401" y="1813560"/>
            <a:ext cx="11414760" cy="5786120"/>
          </a:xfrm>
          <a:prstGeom prst="rect">
            <a:avLst/>
          </a:prstGeom>
          <a:noFill/>
        </p:spPr>
        <p:txBody>
          <a:bodyPr wrap="square" lIns="117564" tIns="58782" rIns="117564" bIns="58782" rtlCol="0">
            <a:normAutofit/>
          </a:bodyPr>
          <a:lstStyle/>
          <a:p>
            <a:pPr marL="719340" lvl="7" indent="-367389">
              <a:buClr>
                <a:schemeClr val="accent1"/>
              </a:buClr>
              <a:buSzPct val="75000"/>
              <a:buFont typeface="Wingdings" panose="05000000000000000000" pitchFamily="2" charset="2"/>
              <a:buChar char="q"/>
            </a:pPr>
            <a:endParaRPr lang="en-US" sz="2600" dirty="0"/>
          </a:p>
        </p:txBody>
      </p:sp>
      <p:sp>
        <p:nvSpPr>
          <p:cNvPr id="11" name="TextBox 10"/>
          <p:cNvSpPr txBox="1"/>
          <p:nvPr/>
        </p:nvSpPr>
        <p:spPr>
          <a:xfrm>
            <a:off x="558549" y="1851660"/>
            <a:ext cx="12054840" cy="5786120"/>
          </a:xfrm>
          <a:prstGeom prst="rect">
            <a:avLst/>
          </a:prstGeom>
          <a:noFill/>
        </p:spPr>
        <p:txBody>
          <a:bodyPr wrap="square" lIns="117564" tIns="58782" rIns="117564" bIns="58782" rtlCol="0">
            <a:normAutofit/>
          </a:bodyPr>
          <a:lstStyle/>
          <a:p>
            <a:pPr marL="440867" lvl="1" indent="-440867">
              <a:buClr>
                <a:schemeClr val="accent2"/>
              </a:buClr>
              <a:buSzPct val="75000"/>
              <a:buFont typeface="Wingdings" panose="05000000000000000000" pitchFamily="2" charset="2"/>
              <a:buChar char="q"/>
            </a:pPr>
            <a:r>
              <a:rPr lang="en-US" sz="2800" dirty="0"/>
              <a:t>Background</a:t>
            </a:r>
          </a:p>
          <a:p>
            <a:pPr marL="0" lvl="1">
              <a:buClr>
                <a:schemeClr val="accent2"/>
              </a:buClr>
              <a:buSzPct val="75000"/>
            </a:pPr>
            <a:endParaRPr lang="en-US" sz="2800" dirty="0"/>
          </a:p>
          <a:p>
            <a:pPr marL="1027448" lvl="2" indent="-440867">
              <a:buClr>
                <a:schemeClr val="accent1"/>
              </a:buClr>
              <a:buSzPct val="75000"/>
              <a:buFont typeface="Wingdings" panose="05000000000000000000" pitchFamily="2" charset="2"/>
              <a:buChar char="q"/>
            </a:pPr>
            <a:r>
              <a:rPr lang="en-US" sz="2800" dirty="0"/>
              <a:t>The Transylvania County Transportation Advisory Committee is responsible to meet in at least one regular meeting every quarter, according to the TAC Charter. At current, Transportation Advisory Committee’s regular meeting schedule is the second Tuesday of January, April, July, and October at 7:00PM. </a:t>
            </a:r>
          </a:p>
          <a:p>
            <a:pPr marL="586581" lvl="2">
              <a:buClr>
                <a:schemeClr val="accent1"/>
              </a:buClr>
              <a:buSzPct val="75000"/>
            </a:pPr>
            <a:endParaRPr lang="en-US" sz="2800" dirty="0"/>
          </a:p>
          <a:p>
            <a:pPr marL="1027448" lvl="2" indent="-440867">
              <a:buClr>
                <a:schemeClr val="accent1"/>
              </a:buClr>
              <a:buSzPct val="75000"/>
              <a:buFont typeface="Wingdings" panose="05000000000000000000" pitchFamily="2" charset="2"/>
              <a:buChar char="q"/>
            </a:pPr>
            <a:r>
              <a:rPr lang="en-US" sz="2800" dirty="0"/>
              <a:t>At the request of RPO Coordinator for Economic and Community Development Ms. Vicki Eastland, and Mr. Steve Williams, Division Planning Engineer, who drive a greater distance to attend meetings, staff recommends the Committee consider moving their meeting time to 6:00PM, if this change does not create any conflict with the present Board’s schedule. </a:t>
            </a:r>
          </a:p>
        </p:txBody>
      </p:sp>
      <p:sp>
        <p:nvSpPr>
          <p:cNvPr id="9" name="Text Placeholder 1"/>
          <p:cNvSpPr txBox="1">
            <a:spLocks/>
          </p:cNvSpPr>
          <p:nvPr/>
        </p:nvSpPr>
        <p:spPr>
          <a:xfrm>
            <a:off x="478517" y="1899920"/>
            <a:ext cx="11764534" cy="4922520"/>
          </a:xfrm>
          <a:prstGeom prst="rect">
            <a:avLst/>
          </a:prstGeom>
        </p:spPr>
        <p:txBody>
          <a:bodyPr lIns="98764" tIns="49382" rIns="98764" bIns="49382">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endParaRPr lang="en-US" sz="2100" dirty="0"/>
          </a:p>
        </p:txBody>
      </p:sp>
    </p:spTree>
    <p:extLst>
      <p:ext uri="{BB962C8B-B14F-4D97-AF65-F5344CB8AC3E}">
        <p14:creationId xmlns:p14="http://schemas.microsoft.com/office/powerpoint/2010/main" val="1755506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742950" indent="-742950">
              <a:buClr>
                <a:schemeClr val="accent2"/>
              </a:buClr>
              <a:buSzPct val="75000"/>
              <a:buFont typeface="+mj-lt"/>
              <a:buAutoNum type="alphaUcPeriod"/>
            </a:pPr>
            <a:r>
              <a:rPr lang="en-US" sz="4100" dirty="0">
                <a:solidFill>
                  <a:schemeClr val="tx1"/>
                </a:solidFill>
              </a:rPr>
              <a:t>Proposed Change to Regular Meeting Schedule </a:t>
            </a:r>
          </a:p>
        </p:txBody>
      </p:sp>
      <p:sp>
        <p:nvSpPr>
          <p:cNvPr id="3" name="Subtitle 4"/>
          <p:cNvSpPr txBox="1">
            <a:spLocks/>
          </p:cNvSpPr>
          <p:nvPr/>
        </p:nvSpPr>
        <p:spPr>
          <a:xfrm>
            <a:off x="426720" y="1813560"/>
            <a:ext cx="11845747" cy="5095240"/>
          </a:xfrm>
          <a:prstGeom prst="rect">
            <a:avLst/>
          </a:prstGeom>
        </p:spPr>
        <p:txBody>
          <a:bodyPr lIns="117564" tIns="58782" rIns="117564" bIns="58782">
            <a:normAutofit/>
          </a:bodyPr>
          <a:lstStyle>
            <a:lvl1pPr marL="319369" indent="-319369"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8736" indent="-273744"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2476" indent="-228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68717" indent="-228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4954" indent="-228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98704" indent="-228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2442" indent="-228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46185" indent="-228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19931" indent="-228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1175644">
              <a:buFont typeface="Wingdings" panose="05000000000000000000" pitchFamily="2" charset="2"/>
              <a:buChar char="q"/>
            </a:pPr>
            <a:endParaRPr lang="en-US" sz="2800" dirty="0"/>
          </a:p>
          <a:p>
            <a:pPr marL="0" indent="0" defTabSz="1175644">
              <a:buNone/>
            </a:pPr>
            <a:r>
              <a:rPr lang="en-US" sz="5100" i="1" dirty="0"/>
              <a:t>	</a:t>
            </a:r>
            <a:endParaRPr lang="en-US" sz="5100" dirty="0"/>
          </a:p>
          <a:p>
            <a:pPr defTabSz="1175644"/>
            <a:endParaRPr lang="en-US" dirty="0"/>
          </a:p>
          <a:p>
            <a:pPr defTabSz="1175644"/>
            <a:endParaRPr lang="en-US" dirty="0"/>
          </a:p>
        </p:txBody>
      </p:sp>
      <p:sp>
        <p:nvSpPr>
          <p:cNvPr id="4" name="TextBox 3"/>
          <p:cNvSpPr txBox="1"/>
          <p:nvPr/>
        </p:nvSpPr>
        <p:spPr>
          <a:xfrm>
            <a:off x="746760" y="1813560"/>
            <a:ext cx="10774680" cy="949709"/>
          </a:xfrm>
          <a:prstGeom prst="rect">
            <a:avLst/>
          </a:prstGeom>
          <a:noFill/>
        </p:spPr>
        <p:txBody>
          <a:bodyPr wrap="square" lIns="117564" tIns="58782" rIns="117564" bIns="58782" rtlCol="0">
            <a:spAutoFit/>
          </a:bodyPr>
          <a:lstStyle/>
          <a:p>
            <a:pPr marL="953978" lvl="1" indent="-367389">
              <a:buClr>
                <a:schemeClr val="accent2"/>
              </a:buClr>
              <a:buFont typeface="Wingdings" panose="05000000000000000000" pitchFamily="2" charset="2"/>
              <a:buChar char="q"/>
            </a:pPr>
            <a:endParaRPr lang="en-US" sz="2700" dirty="0"/>
          </a:p>
          <a:p>
            <a:pPr lvl="1">
              <a:buClr>
                <a:schemeClr val="accent2"/>
              </a:buClr>
            </a:pPr>
            <a:endParaRPr lang="en-US" sz="2700" dirty="0"/>
          </a:p>
        </p:txBody>
      </p:sp>
      <p:sp>
        <p:nvSpPr>
          <p:cNvPr id="6" name="Text Placeholder 2"/>
          <p:cNvSpPr txBox="1">
            <a:spLocks/>
          </p:cNvSpPr>
          <p:nvPr/>
        </p:nvSpPr>
        <p:spPr>
          <a:xfrm>
            <a:off x="857707" y="1813560"/>
            <a:ext cx="11410493" cy="5527040"/>
          </a:xfrm>
          <a:prstGeom prst="rect">
            <a:avLst/>
          </a:prstGeom>
        </p:spPr>
        <p:txBody>
          <a:bodyPr lIns="117564" tIns="58782" rIns="117564" bIns="58782">
            <a:normAutofit/>
          </a:bodyPr>
          <a:lstStyle>
            <a:lvl1pPr marL="319369" indent="-319369"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8736" indent="-273744"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2476" indent="-228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68717" indent="-228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4954" indent="-228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98704" indent="-228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2442" indent="-228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46185" indent="-228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19931" indent="-228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1175644">
              <a:buClr>
                <a:schemeClr val="accent1"/>
              </a:buClr>
              <a:buSzPct val="75000"/>
              <a:buFont typeface="Wingdings" panose="05000000000000000000" pitchFamily="2" charset="2"/>
              <a:buChar char="§"/>
            </a:pPr>
            <a:endParaRPr lang="en-US" dirty="0"/>
          </a:p>
          <a:p>
            <a:pPr defTabSz="1175644">
              <a:buClr>
                <a:schemeClr val="accent1"/>
              </a:buClr>
              <a:buSzPct val="75000"/>
              <a:buFont typeface="Wingdings" panose="05000000000000000000" pitchFamily="2" charset="2"/>
              <a:buChar char="§"/>
            </a:pPr>
            <a:endParaRPr lang="en-US" dirty="0"/>
          </a:p>
        </p:txBody>
      </p:sp>
      <p:sp>
        <p:nvSpPr>
          <p:cNvPr id="7" name="TextBox 6"/>
          <p:cNvSpPr txBox="1"/>
          <p:nvPr/>
        </p:nvSpPr>
        <p:spPr>
          <a:xfrm>
            <a:off x="320042" y="1813563"/>
            <a:ext cx="11952427" cy="1334430"/>
          </a:xfrm>
          <a:prstGeom prst="rect">
            <a:avLst/>
          </a:prstGeom>
          <a:noFill/>
        </p:spPr>
        <p:txBody>
          <a:bodyPr wrap="square" lIns="117564" tIns="58782" rIns="117564" bIns="58782" rtlCol="0">
            <a:spAutoFit/>
          </a:bodyPr>
          <a:lstStyle/>
          <a:p>
            <a:pPr marL="953978" lvl="1" indent="-367389">
              <a:buClr>
                <a:schemeClr val="accent2"/>
              </a:buClr>
              <a:buFont typeface="Wingdings" panose="05000000000000000000" pitchFamily="2" charset="2"/>
              <a:buChar char="q"/>
            </a:pPr>
            <a:endParaRPr lang="en-US" sz="2600" dirty="0"/>
          </a:p>
          <a:p>
            <a:pPr marL="953978" lvl="1" indent="-367389">
              <a:buClr>
                <a:schemeClr val="accent2"/>
              </a:buClr>
              <a:buFont typeface="Wingdings" panose="05000000000000000000" pitchFamily="2" charset="2"/>
              <a:buChar char="q"/>
            </a:pPr>
            <a:endParaRPr lang="en-US" sz="2600" dirty="0"/>
          </a:p>
          <a:p>
            <a:pPr lvl="1">
              <a:buClr>
                <a:schemeClr val="accent2"/>
              </a:buClr>
            </a:pPr>
            <a:endParaRPr lang="en-US" sz="2700" dirty="0"/>
          </a:p>
        </p:txBody>
      </p:sp>
      <p:sp>
        <p:nvSpPr>
          <p:cNvPr id="8" name="TextBox 7"/>
          <p:cNvSpPr txBox="1"/>
          <p:nvPr/>
        </p:nvSpPr>
        <p:spPr>
          <a:xfrm>
            <a:off x="533401" y="1813560"/>
            <a:ext cx="11414760" cy="5786120"/>
          </a:xfrm>
          <a:prstGeom prst="rect">
            <a:avLst/>
          </a:prstGeom>
          <a:noFill/>
        </p:spPr>
        <p:txBody>
          <a:bodyPr wrap="square" lIns="117564" tIns="58782" rIns="117564" bIns="58782" rtlCol="0">
            <a:normAutofit/>
          </a:bodyPr>
          <a:lstStyle/>
          <a:p>
            <a:pPr marL="719340" lvl="7" indent="-367389">
              <a:buClr>
                <a:schemeClr val="accent1"/>
              </a:buClr>
              <a:buSzPct val="75000"/>
              <a:buFont typeface="Wingdings" panose="05000000000000000000" pitchFamily="2" charset="2"/>
              <a:buChar char="q"/>
            </a:pPr>
            <a:endParaRPr lang="en-US" sz="2600" dirty="0"/>
          </a:p>
        </p:txBody>
      </p:sp>
      <p:sp>
        <p:nvSpPr>
          <p:cNvPr id="11" name="TextBox 10"/>
          <p:cNvSpPr txBox="1"/>
          <p:nvPr/>
        </p:nvSpPr>
        <p:spPr>
          <a:xfrm>
            <a:off x="558549" y="1851660"/>
            <a:ext cx="12054840" cy="5786120"/>
          </a:xfrm>
          <a:prstGeom prst="rect">
            <a:avLst/>
          </a:prstGeom>
          <a:noFill/>
        </p:spPr>
        <p:txBody>
          <a:bodyPr wrap="square" lIns="117564" tIns="58782" rIns="117564" bIns="58782" rtlCol="0">
            <a:normAutofit/>
          </a:bodyPr>
          <a:lstStyle/>
          <a:p>
            <a:pPr marL="440867" lvl="1" indent="-440867">
              <a:buClr>
                <a:schemeClr val="accent2"/>
              </a:buClr>
              <a:buSzPct val="75000"/>
              <a:buFont typeface="Wingdings" panose="05000000000000000000" pitchFamily="2" charset="2"/>
              <a:buChar char="q"/>
            </a:pPr>
            <a:r>
              <a:rPr lang="en-US" sz="2800" dirty="0"/>
              <a:t>Recommendations</a:t>
            </a:r>
          </a:p>
          <a:p>
            <a:pPr marL="0" lvl="1">
              <a:buClr>
                <a:schemeClr val="accent2"/>
              </a:buClr>
              <a:buSzPct val="75000"/>
            </a:pPr>
            <a:endParaRPr lang="en-US" sz="2800" dirty="0"/>
          </a:p>
          <a:p>
            <a:pPr marL="1027448" lvl="2" indent="-440867">
              <a:buClr>
                <a:schemeClr val="accent1"/>
              </a:buClr>
              <a:buSzPct val="75000"/>
              <a:buFont typeface="Wingdings" panose="05000000000000000000" pitchFamily="2" charset="2"/>
              <a:buChar char="q"/>
            </a:pPr>
            <a:r>
              <a:rPr lang="en-US" sz="2800" dirty="0"/>
              <a:t>Staff recommends and Committee discuss their regular meeting schedule and if appropriate, motion to change their regular meeting schedule to the second Tuesday in the months of January, April July, and October at 6:00 PM. </a:t>
            </a:r>
          </a:p>
        </p:txBody>
      </p:sp>
      <p:sp>
        <p:nvSpPr>
          <p:cNvPr id="9" name="Text Placeholder 1"/>
          <p:cNvSpPr txBox="1">
            <a:spLocks/>
          </p:cNvSpPr>
          <p:nvPr/>
        </p:nvSpPr>
        <p:spPr>
          <a:xfrm>
            <a:off x="478517" y="1899920"/>
            <a:ext cx="11764534" cy="4922520"/>
          </a:xfrm>
          <a:prstGeom prst="rect">
            <a:avLst/>
          </a:prstGeom>
        </p:spPr>
        <p:txBody>
          <a:bodyPr lIns="98764" tIns="49382" rIns="98764" bIns="49382">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endParaRPr lang="en-US" sz="2100" dirty="0"/>
          </a:p>
        </p:txBody>
      </p:sp>
    </p:spTree>
    <p:extLst>
      <p:ext uri="{BB962C8B-B14F-4D97-AF65-F5344CB8AC3E}">
        <p14:creationId xmlns:p14="http://schemas.microsoft.com/office/powerpoint/2010/main" val="648450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a:p>
            <a:pPr marL="659911" indent="-659911">
              <a:buFont typeface="+mj-lt"/>
              <a:buAutoNum type="alphaUcPeriod"/>
            </a:pPr>
            <a:endParaRPr lang="en-US" dirty="0"/>
          </a:p>
        </p:txBody>
      </p:sp>
      <p:sp>
        <p:nvSpPr>
          <p:cNvPr id="3" name="Title 2"/>
          <p:cNvSpPr>
            <a:spLocks noGrp="1"/>
          </p:cNvSpPr>
          <p:nvPr>
            <p:ph type="title"/>
          </p:nvPr>
        </p:nvSpPr>
        <p:spPr/>
        <p:txBody>
          <a:bodyPr/>
          <a:lstStyle/>
          <a:p>
            <a:r>
              <a:rPr lang="en-US" dirty="0"/>
              <a:t>New Business</a:t>
            </a:r>
          </a:p>
        </p:txBody>
      </p:sp>
      <p:sp>
        <p:nvSpPr>
          <p:cNvPr id="4" name="TextBox 3"/>
          <p:cNvSpPr txBox="1"/>
          <p:nvPr/>
        </p:nvSpPr>
        <p:spPr>
          <a:xfrm>
            <a:off x="1280161" y="3108960"/>
            <a:ext cx="11132523" cy="4130040"/>
          </a:xfrm>
          <a:prstGeom prst="rect">
            <a:avLst/>
          </a:prstGeom>
          <a:noFill/>
        </p:spPr>
        <p:txBody>
          <a:bodyPr wrap="square" lIns="117318" tIns="58660" rIns="117318" bIns="58660" rtlCol="0">
            <a:normAutofit/>
          </a:bodyPr>
          <a:lstStyle/>
          <a:p>
            <a:pPr marL="661300" indent="-661300">
              <a:buClr>
                <a:schemeClr val="accent2"/>
              </a:buClr>
              <a:buSzPct val="75000"/>
              <a:buFont typeface="+mj-lt"/>
              <a:buAutoNum type="alphaUcPeriod"/>
            </a:pPr>
            <a:r>
              <a:rPr lang="en-US" sz="3600" dirty="0"/>
              <a:t>Proposed Change to Regular Meeting Schedule </a:t>
            </a:r>
          </a:p>
          <a:p>
            <a:pPr marL="661300" indent="-661300">
              <a:buClr>
                <a:schemeClr val="accent2"/>
              </a:buClr>
              <a:buSzPct val="75000"/>
              <a:buFont typeface="+mj-lt"/>
              <a:buAutoNum type="alphaUcPeriod"/>
            </a:pPr>
            <a:r>
              <a:rPr lang="en-US" sz="3600" dirty="0">
                <a:solidFill>
                  <a:schemeClr val="accent2"/>
                </a:solidFill>
              </a:rPr>
              <a:t>Director’s Report </a:t>
            </a:r>
          </a:p>
          <a:p>
            <a:pPr marL="661300" indent="-661300">
              <a:buClr>
                <a:schemeClr val="accent2"/>
              </a:buClr>
              <a:buSzPct val="75000"/>
              <a:buFont typeface="+mj-lt"/>
              <a:buAutoNum type="alphaUcPeriod"/>
            </a:pPr>
            <a:endParaRPr lang="en-US" sz="3600" dirty="0"/>
          </a:p>
        </p:txBody>
      </p:sp>
    </p:spTree>
    <p:extLst>
      <p:ext uri="{BB962C8B-B14F-4D97-AF65-F5344CB8AC3E}">
        <p14:creationId xmlns:p14="http://schemas.microsoft.com/office/powerpoint/2010/main" val="3494931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742950" indent="-742950">
              <a:buClr>
                <a:schemeClr val="accent2"/>
              </a:buClr>
              <a:buSzPct val="75000"/>
              <a:buFont typeface="+mj-lt"/>
              <a:buAutoNum type="alphaUcPeriod" startAt="2"/>
            </a:pPr>
            <a:r>
              <a:rPr lang="en-US" sz="4100" dirty="0">
                <a:solidFill>
                  <a:schemeClr val="tx1"/>
                </a:solidFill>
              </a:rPr>
              <a:t>Director’s Report</a:t>
            </a:r>
          </a:p>
        </p:txBody>
      </p:sp>
      <p:sp>
        <p:nvSpPr>
          <p:cNvPr id="3" name="Subtitle 4"/>
          <p:cNvSpPr txBox="1">
            <a:spLocks/>
          </p:cNvSpPr>
          <p:nvPr/>
        </p:nvSpPr>
        <p:spPr>
          <a:xfrm>
            <a:off x="426720" y="1813560"/>
            <a:ext cx="11845747" cy="5095240"/>
          </a:xfrm>
          <a:prstGeom prst="rect">
            <a:avLst/>
          </a:prstGeom>
        </p:spPr>
        <p:txBody>
          <a:bodyPr lIns="117564" tIns="58782" rIns="117564" bIns="58782">
            <a:normAutofit/>
          </a:bodyPr>
          <a:lstStyle>
            <a:lvl1pPr marL="319369" indent="-319369"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8736" indent="-273744"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2476" indent="-228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68717" indent="-228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4954" indent="-228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98704" indent="-228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2442" indent="-228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46185" indent="-228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19931" indent="-228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1175644">
              <a:buFont typeface="Wingdings" panose="05000000000000000000" pitchFamily="2" charset="2"/>
              <a:buChar char="q"/>
            </a:pPr>
            <a:endParaRPr lang="en-US" sz="2800" dirty="0"/>
          </a:p>
          <a:p>
            <a:pPr marL="0" indent="0" defTabSz="1175644">
              <a:buNone/>
            </a:pPr>
            <a:r>
              <a:rPr lang="en-US" sz="5100" i="1" dirty="0"/>
              <a:t>	</a:t>
            </a:r>
            <a:endParaRPr lang="en-US" sz="5100" dirty="0"/>
          </a:p>
          <a:p>
            <a:pPr defTabSz="1175644"/>
            <a:endParaRPr lang="en-US" dirty="0"/>
          </a:p>
          <a:p>
            <a:pPr defTabSz="1175644"/>
            <a:endParaRPr lang="en-US" dirty="0"/>
          </a:p>
        </p:txBody>
      </p:sp>
      <p:sp>
        <p:nvSpPr>
          <p:cNvPr id="4" name="TextBox 3"/>
          <p:cNvSpPr txBox="1"/>
          <p:nvPr/>
        </p:nvSpPr>
        <p:spPr>
          <a:xfrm>
            <a:off x="746760" y="1813560"/>
            <a:ext cx="10774680" cy="949709"/>
          </a:xfrm>
          <a:prstGeom prst="rect">
            <a:avLst/>
          </a:prstGeom>
          <a:noFill/>
        </p:spPr>
        <p:txBody>
          <a:bodyPr wrap="square" lIns="117564" tIns="58782" rIns="117564" bIns="58782" rtlCol="0">
            <a:spAutoFit/>
          </a:bodyPr>
          <a:lstStyle/>
          <a:p>
            <a:pPr marL="953978" lvl="1" indent="-367389">
              <a:buClr>
                <a:schemeClr val="accent2"/>
              </a:buClr>
              <a:buFont typeface="Wingdings" panose="05000000000000000000" pitchFamily="2" charset="2"/>
              <a:buChar char="q"/>
            </a:pPr>
            <a:endParaRPr lang="en-US" sz="2700" dirty="0"/>
          </a:p>
          <a:p>
            <a:pPr lvl="1">
              <a:buClr>
                <a:schemeClr val="accent2"/>
              </a:buClr>
            </a:pPr>
            <a:endParaRPr lang="en-US" sz="2700" dirty="0"/>
          </a:p>
        </p:txBody>
      </p:sp>
      <p:sp>
        <p:nvSpPr>
          <p:cNvPr id="6" name="Text Placeholder 2"/>
          <p:cNvSpPr txBox="1">
            <a:spLocks/>
          </p:cNvSpPr>
          <p:nvPr/>
        </p:nvSpPr>
        <p:spPr>
          <a:xfrm>
            <a:off x="857707" y="1813560"/>
            <a:ext cx="11410493" cy="5527040"/>
          </a:xfrm>
          <a:prstGeom prst="rect">
            <a:avLst/>
          </a:prstGeom>
        </p:spPr>
        <p:txBody>
          <a:bodyPr lIns="117564" tIns="58782" rIns="117564" bIns="58782">
            <a:normAutofit/>
          </a:bodyPr>
          <a:lstStyle>
            <a:lvl1pPr marL="319369" indent="-319369"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8736" indent="-273744"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2476" indent="-228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68717" indent="-228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4954" indent="-228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98704" indent="-228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2442" indent="-228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46185" indent="-228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19931" indent="-228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1175644">
              <a:buClr>
                <a:schemeClr val="accent1"/>
              </a:buClr>
              <a:buSzPct val="75000"/>
              <a:buFont typeface="Wingdings" panose="05000000000000000000" pitchFamily="2" charset="2"/>
              <a:buChar char="§"/>
            </a:pPr>
            <a:endParaRPr lang="en-US" dirty="0"/>
          </a:p>
          <a:p>
            <a:pPr defTabSz="1175644">
              <a:buClr>
                <a:schemeClr val="accent1"/>
              </a:buClr>
              <a:buSzPct val="75000"/>
              <a:buFont typeface="Wingdings" panose="05000000000000000000" pitchFamily="2" charset="2"/>
              <a:buChar char="§"/>
            </a:pPr>
            <a:endParaRPr lang="en-US" dirty="0"/>
          </a:p>
        </p:txBody>
      </p:sp>
      <p:sp>
        <p:nvSpPr>
          <p:cNvPr id="7" name="TextBox 6"/>
          <p:cNvSpPr txBox="1"/>
          <p:nvPr/>
        </p:nvSpPr>
        <p:spPr>
          <a:xfrm>
            <a:off x="320042" y="1813563"/>
            <a:ext cx="11952427" cy="1334430"/>
          </a:xfrm>
          <a:prstGeom prst="rect">
            <a:avLst/>
          </a:prstGeom>
          <a:noFill/>
        </p:spPr>
        <p:txBody>
          <a:bodyPr wrap="square" lIns="117564" tIns="58782" rIns="117564" bIns="58782" rtlCol="0">
            <a:spAutoFit/>
          </a:bodyPr>
          <a:lstStyle/>
          <a:p>
            <a:pPr marL="953978" lvl="1" indent="-367389">
              <a:buClr>
                <a:schemeClr val="accent2"/>
              </a:buClr>
              <a:buFont typeface="Wingdings" panose="05000000000000000000" pitchFamily="2" charset="2"/>
              <a:buChar char="q"/>
            </a:pPr>
            <a:endParaRPr lang="en-US" sz="2600" dirty="0"/>
          </a:p>
          <a:p>
            <a:pPr marL="953978" lvl="1" indent="-367389">
              <a:buClr>
                <a:schemeClr val="accent2"/>
              </a:buClr>
              <a:buFont typeface="Wingdings" panose="05000000000000000000" pitchFamily="2" charset="2"/>
              <a:buChar char="q"/>
            </a:pPr>
            <a:endParaRPr lang="en-US" sz="2600" dirty="0"/>
          </a:p>
          <a:p>
            <a:pPr lvl="1">
              <a:buClr>
                <a:schemeClr val="accent2"/>
              </a:buClr>
            </a:pPr>
            <a:endParaRPr lang="en-US" sz="2700" dirty="0"/>
          </a:p>
        </p:txBody>
      </p:sp>
      <p:sp>
        <p:nvSpPr>
          <p:cNvPr id="8" name="TextBox 7"/>
          <p:cNvSpPr txBox="1"/>
          <p:nvPr/>
        </p:nvSpPr>
        <p:spPr>
          <a:xfrm>
            <a:off x="533401" y="1813560"/>
            <a:ext cx="11414760" cy="5786120"/>
          </a:xfrm>
          <a:prstGeom prst="rect">
            <a:avLst/>
          </a:prstGeom>
          <a:noFill/>
        </p:spPr>
        <p:txBody>
          <a:bodyPr wrap="square" lIns="117564" tIns="58782" rIns="117564" bIns="58782" rtlCol="0">
            <a:normAutofit/>
          </a:bodyPr>
          <a:lstStyle/>
          <a:p>
            <a:pPr marL="719340" lvl="7" indent="-367389">
              <a:buClr>
                <a:schemeClr val="accent1"/>
              </a:buClr>
              <a:buSzPct val="75000"/>
              <a:buFont typeface="Wingdings" panose="05000000000000000000" pitchFamily="2" charset="2"/>
              <a:buChar char="q"/>
            </a:pPr>
            <a:endParaRPr lang="en-US" sz="2600" dirty="0"/>
          </a:p>
        </p:txBody>
      </p:sp>
      <p:sp>
        <p:nvSpPr>
          <p:cNvPr id="11" name="TextBox 10"/>
          <p:cNvSpPr txBox="1"/>
          <p:nvPr/>
        </p:nvSpPr>
        <p:spPr>
          <a:xfrm>
            <a:off x="558549" y="1851660"/>
            <a:ext cx="12054840" cy="5273040"/>
          </a:xfrm>
          <a:prstGeom prst="rect">
            <a:avLst/>
          </a:prstGeom>
          <a:noFill/>
        </p:spPr>
        <p:txBody>
          <a:bodyPr wrap="square" lIns="117564" tIns="58782" rIns="117564" bIns="58782" rtlCol="0">
            <a:normAutofit/>
          </a:bodyPr>
          <a:lstStyle/>
          <a:p>
            <a:pPr marL="440867" lvl="1" indent="-440867">
              <a:buClr>
                <a:schemeClr val="accent2"/>
              </a:buClr>
              <a:buSzPct val="75000"/>
              <a:buFont typeface="Wingdings" panose="05000000000000000000" pitchFamily="2" charset="2"/>
              <a:buChar char="q"/>
            </a:pPr>
            <a:r>
              <a:rPr lang="en-US" sz="2800" dirty="0"/>
              <a:t>Next Meeting</a:t>
            </a:r>
          </a:p>
          <a:p>
            <a:pPr marL="1027448" lvl="2" indent="-440867">
              <a:buClr>
                <a:schemeClr val="accent1"/>
              </a:buClr>
              <a:buSzPct val="75000"/>
              <a:buFont typeface="Wingdings" panose="05000000000000000000" pitchFamily="2" charset="2"/>
              <a:buChar char="q"/>
            </a:pPr>
            <a:r>
              <a:rPr lang="en-US" sz="2800" dirty="0"/>
              <a:t>Tuesday, January 11</a:t>
            </a:r>
            <a:r>
              <a:rPr lang="en-US" sz="2800" baseline="30000" dirty="0"/>
              <a:t>th</a:t>
            </a:r>
            <a:r>
              <a:rPr lang="en-US" sz="2800" dirty="0"/>
              <a:t>, 2022 at __:__ PM</a:t>
            </a:r>
          </a:p>
          <a:p>
            <a:pPr marL="586581" lvl="2">
              <a:buClr>
                <a:schemeClr val="accent1"/>
              </a:buClr>
              <a:buSzPct val="75000"/>
            </a:pPr>
            <a:endParaRPr lang="en-US" sz="2800" dirty="0"/>
          </a:p>
        </p:txBody>
      </p:sp>
      <p:sp>
        <p:nvSpPr>
          <p:cNvPr id="9" name="Text Placeholder 1"/>
          <p:cNvSpPr txBox="1">
            <a:spLocks/>
          </p:cNvSpPr>
          <p:nvPr/>
        </p:nvSpPr>
        <p:spPr>
          <a:xfrm>
            <a:off x="478517" y="1899920"/>
            <a:ext cx="11764534" cy="4922520"/>
          </a:xfrm>
          <a:prstGeom prst="rect">
            <a:avLst/>
          </a:prstGeom>
        </p:spPr>
        <p:txBody>
          <a:bodyPr lIns="98764" tIns="49382" rIns="98764" bIns="49382">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endParaRPr lang="en-US" sz="2100" dirty="0"/>
          </a:p>
        </p:txBody>
      </p:sp>
    </p:spTree>
    <p:extLst>
      <p:ext uri="{BB962C8B-B14F-4D97-AF65-F5344CB8AC3E}">
        <p14:creationId xmlns:p14="http://schemas.microsoft.com/office/powerpoint/2010/main" val="1465646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a:t>Public Comment</a:t>
            </a:r>
          </a:p>
        </p:txBody>
      </p:sp>
    </p:spTree>
    <p:extLst>
      <p:ext uri="{BB962C8B-B14F-4D97-AF65-F5344CB8AC3E}">
        <p14:creationId xmlns:p14="http://schemas.microsoft.com/office/powerpoint/2010/main" val="2350978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920240" y="3048000"/>
            <a:ext cx="9972359" cy="4606478"/>
          </a:xfrm>
        </p:spPr>
        <p:txBody>
          <a:bodyPr>
            <a:normAutofit fontScale="25000" lnSpcReduction="20000"/>
          </a:bodyPr>
          <a:lstStyle/>
          <a:p>
            <a:r>
              <a:rPr lang="en-US" sz="9600" dirty="0">
                <a:solidFill>
                  <a:schemeClr val="tx1"/>
                </a:solidFill>
              </a:rPr>
              <a:t>To allow recommended social distancing practices, public comment can be submitted by email or physical mail prior to each Planning Board meeting. </a:t>
            </a:r>
          </a:p>
          <a:p>
            <a:endParaRPr lang="en-US" sz="9600" dirty="0">
              <a:solidFill>
                <a:schemeClr val="tx1"/>
              </a:solidFill>
            </a:endParaRPr>
          </a:p>
          <a:p>
            <a:r>
              <a:rPr lang="en-US" sz="9600" dirty="0">
                <a:solidFill>
                  <a:schemeClr val="tx1"/>
                </a:solidFill>
              </a:rPr>
              <a:t>Arrangements can also be made for those wishing to speak in public comment to call in and speak via conference call.  </a:t>
            </a:r>
          </a:p>
          <a:p>
            <a:endParaRPr lang="en-US" sz="9600" dirty="0">
              <a:solidFill>
                <a:schemeClr val="tx1"/>
              </a:solidFill>
            </a:endParaRPr>
          </a:p>
          <a:p>
            <a:r>
              <a:rPr lang="en-US" sz="9600" dirty="0">
                <a:solidFill>
                  <a:schemeClr val="tx1"/>
                </a:solidFill>
              </a:rPr>
              <a:t>Speakers are limited to three minutes.</a:t>
            </a:r>
          </a:p>
          <a:p>
            <a:endParaRPr lang="en-US" sz="9600" dirty="0">
              <a:solidFill>
                <a:schemeClr val="tx1"/>
              </a:solidFill>
            </a:endParaRPr>
          </a:p>
          <a:p>
            <a:r>
              <a:rPr lang="en-US" sz="9600" dirty="0">
                <a:solidFill>
                  <a:schemeClr val="tx1"/>
                </a:solidFill>
              </a:rPr>
              <a:t>The public comment period will close when there are no more speakers, or the 15-minute limit is reached.</a:t>
            </a:r>
          </a:p>
          <a:p>
            <a:endParaRPr lang="en-US" sz="9600" dirty="0">
              <a:solidFill>
                <a:schemeClr val="tx1"/>
              </a:solidFill>
            </a:endParaRPr>
          </a:p>
          <a:p>
            <a:r>
              <a:rPr lang="en-US" sz="9600" dirty="0">
                <a:solidFill>
                  <a:schemeClr val="tx1"/>
                </a:solidFill>
              </a:rPr>
              <a:t>Public Comment will also be taken at the end of the meeting. </a:t>
            </a:r>
          </a:p>
          <a:p>
            <a:endParaRPr lang="en-US" sz="9600" dirty="0"/>
          </a:p>
          <a:p>
            <a:endParaRPr lang="en-US" dirty="0"/>
          </a:p>
        </p:txBody>
      </p:sp>
      <p:sp>
        <p:nvSpPr>
          <p:cNvPr id="3" name="Title 2"/>
          <p:cNvSpPr>
            <a:spLocks noGrp="1"/>
          </p:cNvSpPr>
          <p:nvPr>
            <p:ph type="title"/>
          </p:nvPr>
        </p:nvSpPr>
        <p:spPr/>
        <p:txBody>
          <a:bodyPr/>
          <a:lstStyle/>
          <a:p>
            <a:r>
              <a:rPr lang="en-US" dirty="0"/>
              <a:t>Public Comment</a:t>
            </a:r>
          </a:p>
        </p:txBody>
      </p:sp>
    </p:spTree>
    <p:extLst>
      <p:ext uri="{BB962C8B-B14F-4D97-AF65-F5344CB8AC3E}">
        <p14:creationId xmlns:p14="http://schemas.microsoft.com/office/powerpoint/2010/main" val="3515685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a:t>Committee Members’ Comments</a:t>
            </a:r>
          </a:p>
        </p:txBody>
      </p:sp>
    </p:spTree>
    <p:extLst>
      <p:ext uri="{BB962C8B-B14F-4D97-AF65-F5344CB8AC3E}">
        <p14:creationId xmlns:p14="http://schemas.microsoft.com/office/powerpoint/2010/main" val="2377925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solidFill>
                  <a:schemeClr val="tx1"/>
                </a:solidFill>
              </a:rPr>
              <a:t>Thank you for attending!</a:t>
            </a:r>
          </a:p>
        </p:txBody>
      </p:sp>
      <p:sp>
        <p:nvSpPr>
          <p:cNvPr id="3" name="Title 2"/>
          <p:cNvSpPr>
            <a:spLocks noGrp="1"/>
          </p:cNvSpPr>
          <p:nvPr>
            <p:ph type="title"/>
          </p:nvPr>
        </p:nvSpPr>
        <p:spPr/>
        <p:txBody>
          <a:bodyPr/>
          <a:lstStyle/>
          <a:p>
            <a:r>
              <a:rPr lang="en-US" dirty="0"/>
              <a:t>Adjournment</a:t>
            </a:r>
          </a:p>
        </p:txBody>
      </p:sp>
    </p:spTree>
    <p:extLst>
      <p:ext uri="{BB962C8B-B14F-4D97-AF65-F5344CB8AC3E}">
        <p14:creationId xmlns:p14="http://schemas.microsoft.com/office/powerpoint/2010/main" val="4129815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98951" y="3165922"/>
            <a:ext cx="10404009" cy="4161604"/>
          </a:xfrm>
        </p:spPr>
        <p:txBody>
          <a:bodyPr>
            <a:noAutofit/>
          </a:bodyPr>
          <a:lstStyle/>
          <a:p>
            <a:pPr marL="116715">
              <a:buSzPct val="75000"/>
            </a:pPr>
            <a:endParaRPr lang="en-US" dirty="0">
              <a:solidFill>
                <a:schemeClr val="tx1"/>
              </a:solidFill>
            </a:endParaRPr>
          </a:p>
        </p:txBody>
      </p:sp>
      <p:sp>
        <p:nvSpPr>
          <p:cNvPr id="3" name="Title 2"/>
          <p:cNvSpPr>
            <a:spLocks noGrp="1"/>
          </p:cNvSpPr>
          <p:nvPr>
            <p:ph type="title"/>
          </p:nvPr>
        </p:nvSpPr>
        <p:spPr/>
        <p:txBody>
          <a:bodyPr/>
          <a:lstStyle/>
          <a:p>
            <a:r>
              <a:rPr lang="en-US" dirty="0"/>
              <a:t>Agenda Modifications</a:t>
            </a:r>
          </a:p>
        </p:txBody>
      </p:sp>
    </p:spTree>
    <p:extLst>
      <p:ext uri="{BB962C8B-B14F-4D97-AF65-F5344CB8AC3E}">
        <p14:creationId xmlns:p14="http://schemas.microsoft.com/office/powerpoint/2010/main" val="229175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8456" y="532241"/>
            <a:ext cx="11308080" cy="913685"/>
          </a:xfrm>
        </p:spPr>
        <p:txBody>
          <a:bodyPr>
            <a:normAutofit fontScale="90000"/>
          </a:bodyPr>
          <a:lstStyle/>
          <a:p>
            <a:r>
              <a:rPr lang="en-US" dirty="0">
                <a:solidFill>
                  <a:schemeClr val="tx1"/>
                </a:solidFill>
              </a:rPr>
              <a:t>	Consent Agenda</a:t>
            </a:r>
          </a:p>
        </p:txBody>
      </p:sp>
      <p:sp>
        <p:nvSpPr>
          <p:cNvPr id="6" name="Text Placeholder 5"/>
          <p:cNvSpPr>
            <a:spLocks noGrp="1"/>
          </p:cNvSpPr>
          <p:nvPr>
            <p:ph type="body" idx="2"/>
          </p:nvPr>
        </p:nvSpPr>
        <p:spPr>
          <a:xfrm rot="16200000">
            <a:off x="9409961" y="-1043700"/>
            <a:ext cx="1056407" cy="4033554"/>
          </a:xfrm>
        </p:spPr>
        <p:txBody>
          <a:bodyPr vert="vert" wrap="square" lIns="175976" tIns="192074" rIns="175976" bIns="192074" anchor="ctr" anchorCtr="1">
            <a:noAutofit/>
          </a:bodyPr>
          <a:lstStyle/>
          <a:p>
            <a:pPr algn="ctr"/>
            <a:r>
              <a:rPr lang="en-US" dirty="0"/>
              <a:t>All items under the Consent Agenda are recommended for approval. </a:t>
            </a:r>
          </a:p>
        </p:txBody>
      </p:sp>
      <p:sp>
        <p:nvSpPr>
          <p:cNvPr id="2" name="Text Placeholder 1"/>
          <p:cNvSpPr>
            <a:spLocks noGrp="1"/>
          </p:cNvSpPr>
          <p:nvPr>
            <p:ph sz="quarter" idx="1"/>
          </p:nvPr>
        </p:nvSpPr>
        <p:spPr>
          <a:xfrm>
            <a:off x="398497" y="1885429"/>
            <a:ext cx="12164688" cy="5442097"/>
          </a:xfrm>
        </p:spPr>
        <p:txBody>
          <a:bodyPr>
            <a:normAutofit/>
          </a:bodyPr>
          <a:lstStyle/>
          <a:p>
            <a:pPr marL="539487" lvl="4" indent="-540222" defTabSz="1018752">
              <a:buClr>
                <a:schemeClr val="accent2"/>
              </a:buClr>
              <a:buSzPct val="70000"/>
              <a:buFont typeface="+mj-lt"/>
              <a:buAutoNum type="alphaUcPeriod"/>
            </a:pPr>
            <a:r>
              <a:rPr lang="en-US" sz="2800" dirty="0"/>
              <a:t>Minutes</a:t>
            </a:r>
          </a:p>
          <a:p>
            <a:pPr marL="827006" lvl="5" indent="-540222" defTabSz="1018752">
              <a:buClr>
                <a:schemeClr val="accent2"/>
              </a:buClr>
              <a:buSzPct val="70000"/>
              <a:buFont typeface="Wingdings" panose="05000000000000000000" pitchFamily="2" charset="2"/>
              <a:buChar char="§"/>
            </a:pPr>
            <a:r>
              <a:rPr lang="en-US" sz="2400" dirty="0"/>
              <a:t>July 13</a:t>
            </a:r>
            <a:r>
              <a:rPr lang="en-US" sz="2400" baseline="30000" dirty="0"/>
              <a:t>th</a:t>
            </a:r>
            <a:r>
              <a:rPr lang="en-US" sz="2400" dirty="0"/>
              <a:t>,  2021</a:t>
            </a:r>
            <a:br>
              <a:rPr lang="en-US" sz="2311" dirty="0"/>
            </a:br>
            <a:endParaRPr lang="en-US" sz="2311" dirty="0"/>
          </a:p>
          <a:p>
            <a:pPr marL="1530902" lvl="7" indent="-540222" defTabSz="1018752">
              <a:buSzPct val="70000"/>
              <a:buFont typeface="Wingdings" panose="05000000000000000000" pitchFamily="2" charset="2"/>
              <a:buChar char="§"/>
            </a:pPr>
            <a:endParaRPr lang="en-US" sz="2311" dirty="0"/>
          </a:p>
          <a:p>
            <a:pPr marL="1530902" lvl="7" indent="-540222" defTabSz="1018752">
              <a:buSzPct val="70000"/>
              <a:buFont typeface="Wingdings" panose="05000000000000000000" pitchFamily="2" charset="2"/>
              <a:buChar char="§"/>
            </a:pPr>
            <a:endParaRPr lang="en-US" sz="2311" dirty="0"/>
          </a:p>
          <a:p>
            <a:pPr marL="0" lvl="4" indent="0" defTabSz="1018752">
              <a:buClr>
                <a:schemeClr val="accent2"/>
              </a:buClr>
              <a:buSzPct val="70000"/>
              <a:buNone/>
            </a:pPr>
            <a:endParaRPr lang="en-US" sz="2521" dirty="0"/>
          </a:p>
          <a:p>
            <a:pPr marL="286784" lvl="5" indent="0" defTabSz="1018752">
              <a:buClr>
                <a:schemeClr val="accent2"/>
              </a:buClr>
              <a:buSzPct val="70000"/>
              <a:buNone/>
            </a:pPr>
            <a:endParaRPr lang="en-US" sz="2311" dirty="0"/>
          </a:p>
          <a:p>
            <a:pPr marL="0" lvl="4" indent="0" defTabSz="1018752">
              <a:buClr>
                <a:schemeClr val="accent2"/>
              </a:buClr>
              <a:buSzPct val="70000"/>
              <a:buNone/>
            </a:pPr>
            <a:endParaRPr lang="en-US" sz="2731" dirty="0"/>
          </a:p>
          <a:p>
            <a:pPr marL="0" lvl="4" indent="0" defTabSz="1018752">
              <a:buClr>
                <a:schemeClr val="accent2"/>
              </a:buClr>
              <a:buSzPct val="70000"/>
              <a:buNone/>
            </a:pPr>
            <a:endParaRPr lang="en-US" sz="2731" dirty="0"/>
          </a:p>
          <a:p>
            <a:pPr marL="539487" lvl="4" indent="-540222" defTabSz="1018752">
              <a:buClr>
                <a:schemeClr val="accent2"/>
              </a:buClr>
              <a:buSzPct val="70000"/>
              <a:buFont typeface="+mj-lt"/>
              <a:buAutoNum type="alphaUcPeriod"/>
            </a:pPr>
            <a:endParaRPr lang="en-US" sz="2731" dirty="0"/>
          </a:p>
          <a:p>
            <a:pPr marL="287507" lvl="6" indent="0" defTabSz="1018752">
              <a:buSzPct val="70000"/>
              <a:buNone/>
            </a:pPr>
            <a:endParaRPr lang="en-US" sz="2521" dirty="0"/>
          </a:p>
          <a:p>
            <a:pPr marL="898703" lvl="6" indent="-596912" defTabSz="1018752">
              <a:buClr>
                <a:schemeClr val="accent1"/>
              </a:buClr>
              <a:buSzPct val="70000"/>
              <a:buFont typeface="Wingdings" panose="05000000000000000000" pitchFamily="2" charset="2"/>
              <a:buChar char="§"/>
            </a:pPr>
            <a:endParaRPr lang="en-US" sz="2101" dirty="0"/>
          </a:p>
          <a:p>
            <a:pPr marL="887766" lvl="5" indent="-600246" defTabSz="1018752">
              <a:buClr>
                <a:schemeClr val="accent2"/>
              </a:buClr>
              <a:buSzPct val="70000"/>
              <a:buFont typeface="Wingdings" panose="05000000000000000000" pitchFamily="2" charset="2"/>
              <a:buChar char="q"/>
            </a:pPr>
            <a:endParaRPr lang="en-US" sz="2521" dirty="0"/>
          </a:p>
          <a:p>
            <a:pPr marL="287520" lvl="5" indent="0" defTabSz="1018752">
              <a:buClr>
                <a:schemeClr val="accent2"/>
              </a:buClr>
              <a:buSzPct val="70000"/>
              <a:buNone/>
            </a:pPr>
            <a:endParaRPr lang="en-US" sz="2731" dirty="0"/>
          </a:p>
          <a:p>
            <a:pPr marL="540222" lvl="4" indent="-540222" defTabSz="1018752">
              <a:buClr>
                <a:schemeClr val="accent2"/>
              </a:buClr>
              <a:buSzPct val="70000"/>
              <a:buFont typeface="+mj-lt"/>
              <a:buAutoNum type="alphaUcPeriod"/>
            </a:pPr>
            <a:endParaRPr lang="en-US" sz="2731" dirty="0"/>
          </a:p>
          <a:p>
            <a:pPr marL="1023754" lvl="6" indent="-303458" defTabSz="1018752">
              <a:buClr>
                <a:schemeClr val="accent1"/>
              </a:buClr>
              <a:buSzPct val="75000"/>
              <a:buFont typeface="Wingdings" panose="05000000000000000000" pitchFamily="2" charset="2"/>
              <a:buChar char="§"/>
            </a:pPr>
            <a:endParaRPr lang="en-US" sz="2731" dirty="0"/>
          </a:p>
          <a:p>
            <a:pPr marL="1018752" lvl="5" indent="-298456" defTabSz="1018752">
              <a:buSzPct val="75000"/>
              <a:buFont typeface="Wingdings" panose="05000000000000000000" pitchFamily="2" charset="2"/>
              <a:buChar char="§"/>
            </a:pPr>
            <a:endParaRPr lang="en-US" sz="2731" dirty="0"/>
          </a:p>
          <a:p>
            <a:pPr marL="0" lvl="4" indent="0" defTabSz="1018752">
              <a:buClr>
                <a:schemeClr val="accent2"/>
              </a:buClr>
              <a:buSzPct val="70000"/>
              <a:buNone/>
            </a:pPr>
            <a:endParaRPr lang="en-US" sz="2731" dirty="0"/>
          </a:p>
          <a:p>
            <a:pPr marL="1018752" lvl="6" indent="-300123" defTabSz="1018752">
              <a:buClr>
                <a:schemeClr val="accent1"/>
              </a:buClr>
              <a:buSzPct val="75000"/>
              <a:buFont typeface="Wingdings" panose="05000000000000000000" pitchFamily="2" charset="2"/>
              <a:buChar char="§"/>
            </a:pPr>
            <a:endParaRPr lang="en-US" sz="2731" dirty="0"/>
          </a:p>
          <a:p>
            <a:pPr marL="827729" lvl="6" indent="-540222" defTabSz="1018752">
              <a:buClr>
                <a:schemeClr val="accent1"/>
              </a:buClr>
              <a:buSzPct val="75000"/>
              <a:buFont typeface="Wingdings" panose="05000000000000000000" pitchFamily="2" charset="2"/>
              <a:buChar char="§"/>
            </a:pPr>
            <a:endParaRPr lang="en-US" sz="2941" dirty="0"/>
          </a:p>
          <a:p>
            <a:pPr marL="1015417" lvl="6" indent="-53355" defTabSz="1018752">
              <a:buClr>
                <a:schemeClr val="accent1"/>
              </a:buClr>
              <a:buSzPct val="70000"/>
              <a:buFont typeface="Wingdings" panose="05000000000000000000" pitchFamily="2" charset="2"/>
              <a:buChar char="§"/>
            </a:pPr>
            <a:endParaRPr lang="en-US" sz="2731" dirty="0"/>
          </a:p>
          <a:p>
            <a:pPr marL="1069854" lvl="1" indent="372702">
              <a:buFont typeface="Wingdings" panose="05000000000000000000" pitchFamily="2" charset="2"/>
              <a:buChar char="§"/>
            </a:pPr>
            <a:endParaRPr lang="en-US" sz="2941" dirty="0"/>
          </a:p>
          <a:p>
            <a:pPr marL="359391" lvl="1" indent="-359391">
              <a:buFont typeface="+mj-lt"/>
              <a:buAutoNum type="alphaUcPeriod" startAt="5"/>
            </a:pPr>
            <a:endParaRPr lang="en-US" dirty="0"/>
          </a:p>
        </p:txBody>
      </p:sp>
    </p:spTree>
    <p:extLst>
      <p:ext uri="{BB962C8B-B14F-4D97-AF65-F5344CB8AC3E}">
        <p14:creationId xmlns:p14="http://schemas.microsoft.com/office/powerpoint/2010/main" val="2572996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a:p>
            <a:pPr marL="659911" indent="-659911">
              <a:buFont typeface="+mj-lt"/>
              <a:buAutoNum type="alphaUcPeriod"/>
            </a:pPr>
            <a:endParaRPr lang="en-US" dirty="0"/>
          </a:p>
        </p:txBody>
      </p:sp>
      <p:sp>
        <p:nvSpPr>
          <p:cNvPr id="3" name="Title 2"/>
          <p:cNvSpPr>
            <a:spLocks noGrp="1"/>
          </p:cNvSpPr>
          <p:nvPr>
            <p:ph type="title"/>
          </p:nvPr>
        </p:nvSpPr>
        <p:spPr/>
        <p:txBody>
          <a:bodyPr/>
          <a:lstStyle/>
          <a:p>
            <a:r>
              <a:rPr lang="en-US" dirty="0"/>
              <a:t>Old Business </a:t>
            </a:r>
          </a:p>
        </p:txBody>
      </p:sp>
      <p:sp>
        <p:nvSpPr>
          <p:cNvPr id="4" name="TextBox 3"/>
          <p:cNvSpPr txBox="1"/>
          <p:nvPr/>
        </p:nvSpPr>
        <p:spPr>
          <a:xfrm>
            <a:off x="1280161" y="3108960"/>
            <a:ext cx="11132523" cy="4130040"/>
          </a:xfrm>
          <a:prstGeom prst="rect">
            <a:avLst/>
          </a:prstGeom>
          <a:noFill/>
        </p:spPr>
        <p:txBody>
          <a:bodyPr wrap="square" lIns="117318" tIns="58660" rIns="117318" bIns="58660" rtlCol="0">
            <a:normAutofit/>
          </a:bodyPr>
          <a:lstStyle/>
          <a:p>
            <a:pPr marL="661300" indent="-661300">
              <a:buClr>
                <a:schemeClr val="accent2"/>
              </a:buClr>
              <a:buSzPct val="75000"/>
              <a:buFont typeface="+mj-lt"/>
              <a:buAutoNum type="alphaUcPeriod"/>
            </a:pPr>
            <a:r>
              <a:rPr lang="en-US" sz="3600" dirty="0"/>
              <a:t>NCDOT State Transportation State Improvement Program (STIP) – Update (Steve Williams – Division 14) </a:t>
            </a:r>
          </a:p>
          <a:p>
            <a:pPr marL="661300" indent="-661300">
              <a:buClr>
                <a:schemeClr val="accent2"/>
              </a:buClr>
              <a:buSzPct val="75000"/>
              <a:buFont typeface="+mj-lt"/>
              <a:buAutoNum type="alphaUcPeriod"/>
            </a:pPr>
            <a:r>
              <a:rPr lang="en-US" sz="3600" dirty="0"/>
              <a:t>NCDOT Current Project Update (Lonnie Watkins – District 1)</a:t>
            </a:r>
          </a:p>
          <a:p>
            <a:pPr marL="661300" indent="-661300">
              <a:buClr>
                <a:schemeClr val="accent2"/>
              </a:buClr>
              <a:buSzPct val="75000"/>
              <a:buFont typeface="+mj-lt"/>
              <a:buAutoNum type="alphaUcPeriod"/>
            </a:pPr>
            <a:r>
              <a:rPr lang="en-US" sz="3600" dirty="0"/>
              <a:t>Transylvania County Comprehensive Transportation Plan (CTP) - Update (Vicki Eastland – LOS RPO) </a:t>
            </a:r>
          </a:p>
          <a:p>
            <a:pPr>
              <a:buClr>
                <a:schemeClr val="accent2"/>
              </a:buClr>
              <a:buSzPct val="75000"/>
            </a:pPr>
            <a:endParaRPr lang="en-US" sz="3600" dirty="0"/>
          </a:p>
        </p:txBody>
      </p:sp>
    </p:spTree>
    <p:extLst>
      <p:ext uri="{BB962C8B-B14F-4D97-AF65-F5344CB8AC3E}">
        <p14:creationId xmlns:p14="http://schemas.microsoft.com/office/powerpoint/2010/main" val="3984289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a:p>
            <a:pPr marL="659911" indent="-659911">
              <a:buFont typeface="+mj-lt"/>
              <a:buAutoNum type="alphaUcPeriod"/>
            </a:pPr>
            <a:endParaRPr lang="en-US" dirty="0"/>
          </a:p>
        </p:txBody>
      </p:sp>
      <p:sp>
        <p:nvSpPr>
          <p:cNvPr id="3" name="Title 2"/>
          <p:cNvSpPr>
            <a:spLocks noGrp="1"/>
          </p:cNvSpPr>
          <p:nvPr>
            <p:ph type="title"/>
          </p:nvPr>
        </p:nvSpPr>
        <p:spPr/>
        <p:txBody>
          <a:bodyPr/>
          <a:lstStyle/>
          <a:p>
            <a:r>
              <a:rPr lang="en-US" dirty="0"/>
              <a:t>Old Business </a:t>
            </a:r>
          </a:p>
        </p:txBody>
      </p:sp>
      <p:sp>
        <p:nvSpPr>
          <p:cNvPr id="4" name="TextBox 3"/>
          <p:cNvSpPr txBox="1"/>
          <p:nvPr/>
        </p:nvSpPr>
        <p:spPr>
          <a:xfrm>
            <a:off x="1280161" y="3108960"/>
            <a:ext cx="11132523" cy="4130040"/>
          </a:xfrm>
          <a:prstGeom prst="rect">
            <a:avLst/>
          </a:prstGeom>
          <a:noFill/>
        </p:spPr>
        <p:txBody>
          <a:bodyPr wrap="square" lIns="117318" tIns="58660" rIns="117318" bIns="58660" rtlCol="0">
            <a:normAutofit/>
          </a:bodyPr>
          <a:lstStyle/>
          <a:p>
            <a:pPr marL="661300" indent="-661300">
              <a:buClr>
                <a:schemeClr val="accent2"/>
              </a:buClr>
              <a:buSzPct val="75000"/>
              <a:buFont typeface="+mj-lt"/>
              <a:buAutoNum type="alphaUcPeriod"/>
            </a:pPr>
            <a:r>
              <a:rPr lang="en-US" sz="3600" dirty="0">
                <a:solidFill>
                  <a:schemeClr val="accent2"/>
                </a:solidFill>
              </a:rPr>
              <a:t>NCDOT State Transportation State Improvement Program (STIP) – Update (Steve Williams – Division 14) </a:t>
            </a:r>
          </a:p>
          <a:p>
            <a:pPr marL="661300" indent="-661300">
              <a:buClr>
                <a:schemeClr val="accent2"/>
              </a:buClr>
              <a:buSzPct val="75000"/>
              <a:buFont typeface="+mj-lt"/>
              <a:buAutoNum type="alphaUcPeriod"/>
            </a:pPr>
            <a:r>
              <a:rPr lang="en-US" sz="3600" dirty="0"/>
              <a:t>NCDOT Current Project Update (Lonnie Watkins – District 1)</a:t>
            </a:r>
          </a:p>
          <a:p>
            <a:pPr marL="661300" indent="-661300">
              <a:buClr>
                <a:schemeClr val="accent2"/>
              </a:buClr>
              <a:buSzPct val="75000"/>
              <a:buFont typeface="+mj-lt"/>
              <a:buAutoNum type="alphaUcPeriod"/>
            </a:pPr>
            <a:r>
              <a:rPr lang="en-US" sz="3600" dirty="0"/>
              <a:t>Transylvania County Comprehensive Transportation Plan (CTP) - Update (Vicki Eastland – LOS RPO) </a:t>
            </a:r>
          </a:p>
          <a:p>
            <a:pPr>
              <a:buClr>
                <a:schemeClr val="accent2"/>
              </a:buClr>
              <a:buSzPct val="75000"/>
            </a:pPr>
            <a:endParaRPr lang="en-US" sz="3600" dirty="0"/>
          </a:p>
        </p:txBody>
      </p:sp>
    </p:spTree>
    <p:extLst>
      <p:ext uri="{BB962C8B-B14F-4D97-AF65-F5344CB8AC3E}">
        <p14:creationId xmlns:p14="http://schemas.microsoft.com/office/powerpoint/2010/main" val="715160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marL="742950" indent="-742950">
              <a:buClr>
                <a:schemeClr val="accent2"/>
              </a:buClr>
              <a:buSzPct val="75000"/>
              <a:buFont typeface="+mj-lt"/>
              <a:buAutoNum type="alphaUcPeriod"/>
            </a:pPr>
            <a:r>
              <a:rPr lang="en-US" sz="4100" dirty="0">
                <a:solidFill>
                  <a:schemeClr val="tx1"/>
                </a:solidFill>
              </a:rPr>
              <a:t>NCDOT State Transportation State Improvement Program (STIP) – Update </a:t>
            </a:r>
          </a:p>
        </p:txBody>
      </p:sp>
      <p:sp>
        <p:nvSpPr>
          <p:cNvPr id="3" name="Subtitle 4"/>
          <p:cNvSpPr txBox="1">
            <a:spLocks/>
          </p:cNvSpPr>
          <p:nvPr/>
        </p:nvSpPr>
        <p:spPr>
          <a:xfrm>
            <a:off x="426720" y="1813560"/>
            <a:ext cx="11845747" cy="5095240"/>
          </a:xfrm>
          <a:prstGeom prst="rect">
            <a:avLst/>
          </a:prstGeom>
        </p:spPr>
        <p:txBody>
          <a:bodyPr lIns="117564" tIns="58782" rIns="117564" bIns="58782">
            <a:normAutofit/>
          </a:bodyPr>
          <a:lstStyle>
            <a:lvl1pPr marL="319369" indent="-319369"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8736" indent="-273744"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2476" indent="-228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68717" indent="-228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4954" indent="-228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98704" indent="-228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2442" indent="-228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46185" indent="-228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19931" indent="-228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1175644">
              <a:buFont typeface="Wingdings" panose="05000000000000000000" pitchFamily="2" charset="2"/>
              <a:buChar char="q"/>
            </a:pPr>
            <a:endParaRPr lang="en-US" sz="2800" dirty="0"/>
          </a:p>
          <a:p>
            <a:pPr marL="0" indent="0" defTabSz="1175644">
              <a:buNone/>
            </a:pPr>
            <a:r>
              <a:rPr lang="en-US" sz="5100" i="1" dirty="0"/>
              <a:t>	</a:t>
            </a:r>
            <a:endParaRPr lang="en-US" sz="5100" dirty="0"/>
          </a:p>
          <a:p>
            <a:pPr defTabSz="1175644"/>
            <a:endParaRPr lang="en-US" dirty="0"/>
          </a:p>
          <a:p>
            <a:pPr defTabSz="1175644"/>
            <a:endParaRPr lang="en-US" dirty="0"/>
          </a:p>
        </p:txBody>
      </p:sp>
      <p:sp>
        <p:nvSpPr>
          <p:cNvPr id="4" name="TextBox 3"/>
          <p:cNvSpPr txBox="1"/>
          <p:nvPr/>
        </p:nvSpPr>
        <p:spPr>
          <a:xfrm>
            <a:off x="746760" y="1813560"/>
            <a:ext cx="10774680" cy="949709"/>
          </a:xfrm>
          <a:prstGeom prst="rect">
            <a:avLst/>
          </a:prstGeom>
          <a:noFill/>
        </p:spPr>
        <p:txBody>
          <a:bodyPr wrap="square" lIns="117564" tIns="58782" rIns="117564" bIns="58782" rtlCol="0">
            <a:spAutoFit/>
          </a:bodyPr>
          <a:lstStyle/>
          <a:p>
            <a:pPr marL="953978" lvl="1" indent="-367389">
              <a:buClr>
                <a:schemeClr val="accent2"/>
              </a:buClr>
              <a:buFont typeface="Wingdings" panose="05000000000000000000" pitchFamily="2" charset="2"/>
              <a:buChar char="q"/>
            </a:pPr>
            <a:endParaRPr lang="en-US" sz="2700" dirty="0"/>
          </a:p>
          <a:p>
            <a:pPr lvl="1">
              <a:buClr>
                <a:schemeClr val="accent2"/>
              </a:buClr>
            </a:pPr>
            <a:endParaRPr lang="en-US" sz="2700" dirty="0"/>
          </a:p>
        </p:txBody>
      </p:sp>
      <p:sp>
        <p:nvSpPr>
          <p:cNvPr id="6" name="Text Placeholder 2"/>
          <p:cNvSpPr txBox="1">
            <a:spLocks/>
          </p:cNvSpPr>
          <p:nvPr/>
        </p:nvSpPr>
        <p:spPr>
          <a:xfrm>
            <a:off x="857707" y="1813560"/>
            <a:ext cx="11410493" cy="5527040"/>
          </a:xfrm>
          <a:prstGeom prst="rect">
            <a:avLst/>
          </a:prstGeom>
        </p:spPr>
        <p:txBody>
          <a:bodyPr lIns="117564" tIns="58782" rIns="117564" bIns="58782">
            <a:normAutofit/>
          </a:bodyPr>
          <a:lstStyle>
            <a:lvl1pPr marL="319369" indent="-319369"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8736" indent="-273744"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2476" indent="-228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68717" indent="-228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4954" indent="-228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98704" indent="-228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2442" indent="-228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46185" indent="-228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19931" indent="-228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1175644">
              <a:buClr>
                <a:schemeClr val="accent1"/>
              </a:buClr>
              <a:buSzPct val="75000"/>
              <a:buFont typeface="Wingdings" panose="05000000000000000000" pitchFamily="2" charset="2"/>
              <a:buChar char="§"/>
            </a:pPr>
            <a:endParaRPr lang="en-US" dirty="0"/>
          </a:p>
          <a:p>
            <a:pPr defTabSz="1175644">
              <a:buClr>
                <a:schemeClr val="accent1"/>
              </a:buClr>
              <a:buSzPct val="75000"/>
              <a:buFont typeface="Wingdings" panose="05000000000000000000" pitchFamily="2" charset="2"/>
              <a:buChar char="§"/>
            </a:pPr>
            <a:endParaRPr lang="en-US" dirty="0"/>
          </a:p>
        </p:txBody>
      </p:sp>
      <p:sp>
        <p:nvSpPr>
          <p:cNvPr id="7" name="TextBox 6"/>
          <p:cNvSpPr txBox="1"/>
          <p:nvPr/>
        </p:nvSpPr>
        <p:spPr>
          <a:xfrm>
            <a:off x="320042" y="1813563"/>
            <a:ext cx="11952427" cy="1334430"/>
          </a:xfrm>
          <a:prstGeom prst="rect">
            <a:avLst/>
          </a:prstGeom>
          <a:noFill/>
        </p:spPr>
        <p:txBody>
          <a:bodyPr wrap="square" lIns="117564" tIns="58782" rIns="117564" bIns="58782" rtlCol="0">
            <a:spAutoFit/>
          </a:bodyPr>
          <a:lstStyle/>
          <a:p>
            <a:pPr marL="953978" lvl="1" indent="-367389">
              <a:buClr>
                <a:schemeClr val="accent2"/>
              </a:buClr>
              <a:buFont typeface="Wingdings" panose="05000000000000000000" pitchFamily="2" charset="2"/>
              <a:buChar char="q"/>
            </a:pPr>
            <a:endParaRPr lang="en-US" sz="2600" dirty="0"/>
          </a:p>
          <a:p>
            <a:pPr marL="953978" lvl="1" indent="-367389">
              <a:buClr>
                <a:schemeClr val="accent2"/>
              </a:buClr>
              <a:buFont typeface="Wingdings" panose="05000000000000000000" pitchFamily="2" charset="2"/>
              <a:buChar char="q"/>
            </a:pPr>
            <a:endParaRPr lang="en-US" sz="2600" dirty="0"/>
          </a:p>
          <a:p>
            <a:pPr lvl="1">
              <a:buClr>
                <a:schemeClr val="accent2"/>
              </a:buClr>
            </a:pPr>
            <a:endParaRPr lang="en-US" sz="2700" dirty="0"/>
          </a:p>
        </p:txBody>
      </p:sp>
      <p:sp>
        <p:nvSpPr>
          <p:cNvPr id="8" name="TextBox 7"/>
          <p:cNvSpPr txBox="1"/>
          <p:nvPr/>
        </p:nvSpPr>
        <p:spPr>
          <a:xfrm>
            <a:off x="533401" y="1813560"/>
            <a:ext cx="11414760" cy="5786120"/>
          </a:xfrm>
          <a:prstGeom prst="rect">
            <a:avLst/>
          </a:prstGeom>
          <a:noFill/>
        </p:spPr>
        <p:txBody>
          <a:bodyPr wrap="square" lIns="117564" tIns="58782" rIns="117564" bIns="58782" rtlCol="0">
            <a:normAutofit/>
          </a:bodyPr>
          <a:lstStyle/>
          <a:p>
            <a:pPr marL="719340" lvl="7" indent="-367389">
              <a:buClr>
                <a:schemeClr val="accent1"/>
              </a:buClr>
              <a:buSzPct val="75000"/>
              <a:buFont typeface="Wingdings" panose="05000000000000000000" pitchFamily="2" charset="2"/>
              <a:buChar char="q"/>
            </a:pPr>
            <a:endParaRPr lang="en-US" sz="2600" dirty="0"/>
          </a:p>
        </p:txBody>
      </p:sp>
      <p:sp>
        <p:nvSpPr>
          <p:cNvPr id="11" name="TextBox 10"/>
          <p:cNvSpPr txBox="1"/>
          <p:nvPr/>
        </p:nvSpPr>
        <p:spPr>
          <a:xfrm>
            <a:off x="558549" y="1851660"/>
            <a:ext cx="12054840" cy="5273040"/>
          </a:xfrm>
          <a:prstGeom prst="rect">
            <a:avLst/>
          </a:prstGeom>
          <a:noFill/>
        </p:spPr>
        <p:txBody>
          <a:bodyPr wrap="square" lIns="117564" tIns="58782" rIns="117564" bIns="58782" rtlCol="0">
            <a:normAutofit/>
          </a:bodyPr>
          <a:lstStyle/>
          <a:p>
            <a:pPr marL="440867" lvl="1" indent="-440867">
              <a:buClr>
                <a:schemeClr val="accent2"/>
              </a:buClr>
              <a:buSzPct val="75000"/>
              <a:buFont typeface="Wingdings" panose="05000000000000000000" pitchFamily="2" charset="2"/>
              <a:buChar char="q"/>
            </a:pPr>
            <a:r>
              <a:rPr lang="en-US" sz="2800" dirty="0"/>
              <a:t>Background</a:t>
            </a:r>
          </a:p>
          <a:p>
            <a:pPr marL="0" lvl="1">
              <a:buClr>
                <a:schemeClr val="accent2"/>
              </a:buClr>
              <a:buSzPct val="75000"/>
            </a:pPr>
            <a:endParaRPr lang="en-US" sz="2800" dirty="0"/>
          </a:p>
          <a:p>
            <a:pPr marL="1027448" lvl="2" indent="-440867">
              <a:buClr>
                <a:schemeClr val="accent1"/>
              </a:buClr>
              <a:buSzPct val="75000"/>
              <a:buFont typeface="Wingdings" panose="05000000000000000000" pitchFamily="2" charset="2"/>
              <a:buChar char="q"/>
            </a:pPr>
            <a:r>
              <a:rPr lang="en-US" sz="2800" dirty="0"/>
              <a:t>This is a routine update for the committee to stay informed on the status of future transportation projects and NCDOT funding statuses as it pertains to Transylvania County. </a:t>
            </a:r>
          </a:p>
        </p:txBody>
      </p:sp>
      <p:sp>
        <p:nvSpPr>
          <p:cNvPr id="9" name="Text Placeholder 1"/>
          <p:cNvSpPr txBox="1">
            <a:spLocks/>
          </p:cNvSpPr>
          <p:nvPr/>
        </p:nvSpPr>
        <p:spPr>
          <a:xfrm>
            <a:off x="478517" y="1899920"/>
            <a:ext cx="11764534" cy="4922520"/>
          </a:xfrm>
          <a:prstGeom prst="rect">
            <a:avLst/>
          </a:prstGeom>
        </p:spPr>
        <p:txBody>
          <a:bodyPr lIns="98764" tIns="49382" rIns="98764" bIns="49382">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endParaRPr lang="en-US" sz="2100" dirty="0"/>
          </a:p>
        </p:txBody>
      </p:sp>
    </p:spTree>
    <p:extLst>
      <p:ext uri="{BB962C8B-B14F-4D97-AF65-F5344CB8AC3E}">
        <p14:creationId xmlns:p14="http://schemas.microsoft.com/office/powerpoint/2010/main" val="4013682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a:p>
            <a:pPr marL="659911" indent="-659911">
              <a:buFont typeface="+mj-lt"/>
              <a:buAutoNum type="alphaUcPeriod"/>
            </a:pPr>
            <a:endParaRPr lang="en-US" dirty="0"/>
          </a:p>
        </p:txBody>
      </p:sp>
      <p:sp>
        <p:nvSpPr>
          <p:cNvPr id="3" name="Title 2"/>
          <p:cNvSpPr>
            <a:spLocks noGrp="1"/>
          </p:cNvSpPr>
          <p:nvPr>
            <p:ph type="title"/>
          </p:nvPr>
        </p:nvSpPr>
        <p:spPr/>
        <p:txBody>
          <a:bodyPr/>
          <a:lstStyle/>
          <a:p>
            <a:r>
              <a:rPr lang="en-US" dirty="0"/>
              <a:t>Old Business </a:t>
            </a:r>
          </a:p>
        </p:txBody>
      </p:sp>
      <p:sp>
        <p:nvSpPr>
          <p:cNvPr id="4" name="TextBox 3"/>
          <p:cNvSpPr txBox="1"/>
          <p:nvPr/>
        </p:nvSpPr>
        <p:spPr>
          <a:xfrm>
            <a:off x="1280161" y="3108960"/>
            <a:ext cx="11132523" cy="4130040"/>
          </a:xfrm>
          <a:prstGeom prst="rect">
            <a:avLst/>
          </a:prstGeom>
          <a:noFill/>
        </p:spPr>
        <p:txBody>
          <a:bodyPr wrap="square" lIns="117318" tIns="58660" rIns="117318" bIns="58660" rtlCol="0">
            <a:normAutofit/>
          </a:bodyPr>
          <a:lstStyle/>
          <a:p>
            <a:pPr marL="661300" indent="-661300">
              <a:buClr>
                <a:schemeClr val="accent2"/>
              </a:buClr>
              <a:buSzPct val="75000"/>
              <a:buFont typeface="+mj-lt"/>
              <a:buAutoNum type="alphaUcPeriod"/>
            </a:pPr>
            <a:r>
              <a:rPr lang="en-US" sz="3600" dirty="0"/>
              <a:t>NCDOT State Transportation State Improvement Program (STIP) – Update (Steve Williams – Division 14) </a:t>
            </a:r>
          </a:p>
          <a:p>
            <a:pPr marL="661300" indent="-661300">
              <a:buClr>
                <a:schemeClr val="accent2"/>
              </a:buClr>
              <a:buSzPct val="75000"/>
              <a:buFont typeface="+mj-lt"/>
              <a:buAutoNum type="alphaUcPeriod"/>
            </a:pPr>
            <a:r>
              <a:rPr lang="en-US" sz="3600" dirty="0">
                <a:solidFill>
                  <a:schemeClr val="accent2"/>
                </a:solidFill>
              </a:rPr>
              <a:t>NCDOT Current Project Update (Lonnie Watkins – District 1)</a:t>
            </a:r>
          </a:p>
          <a:p>
            <a:pPr marL="661300" indent="-661300">
              <a:buClr>
                <a:schemeClr val="accent2"/>
              </a:buClr>
              <a:buSzPct val="75000"/>
              <a:buFont typeface="+mj-lt"/>
              <a:buAutoNum type="alphaUcPeriod"/>
            </a:pPr>
            <a:r>
              <a:rPr lang="en-US" sz="3600" dirty="0"/>
              <a:t>Transylvania County Comprehensive Transportation Plan (CTP) - Update (Vicki Eastland – LOS RPO) </a:t>
            </a:r>
          </a:p>
          <a:p>
            <a:pPr>
              <a:buClr>
                <a:schemeClr val="accent2"/>
              </a:buClr>
              <a:buSzPct val="75000"/>
            </a:pPr>
            <a:endParaRPr lang="en-US" sz="3600" dirty="0"/>
          </a:p>
        </p:txBody>
      </p:sp>
    </p:spTree>
    <p:extLst>
      <p:ext uri="{BB962C8B-B14F-4D97-AF65-F5344CB8AC3E}">
        <p14:creationId xmlns:p14="http://schemas.microsoft.com/office/powerpoint/2010/main" val="372200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742950" indent="-742950">
              <a:buClr>
                <a:schemeClr val="accent2"/>
              </a:buClr>
              <a:buSzPct val="75000"/>
              <a:buFont typeface="+mj-lt"/>
              <a:buAutoNum type="alphaUcPeriod" startAt="2"/>
            </a:pPr>
            <a:r>
              <a:rPr lang="en-US" sz="4100" dirty="0">
                <a:solidFill>
                  <a:schemeClr val="tx1"/>
                </a:solidFill>
              </a:rPr>
              <a:t>NCDOT Current Project Update </a:t>
            </a:r>
          </a:p>
        </p:txBody>
      </p:sp>
      <p:sp>
        <p:nvSpPr>
          <p:cNvPr id="3" name="Subtitle 4"/>
          <p:cNvSpPr txBox="1">
            <a:spLocks/>
          </p:cNvSpPr>
          <p:nvPr/>
        </p:nvSpPr>
        <p:spPr>
          <a:xfrm>
            <a:off x="426720" y="1813560"/>
            <a:ext cx="11845747" cy="5095240"/>
          </a:xfrm>
          <a:prstGeom prst="rect">
            <a:avLst/>
          </a:prstGeom>
        </p:spPr>
        <p:txBody>
          <a:bodyPr lIns="117564" tIns="58782" rIns="117564" bIns="58782">
            <a:normAutofit/>
          </a:bodyPr>
          <a:lstStyle>
            <a:lvl1pPr marL="319369" indent="-319369"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8736" indent="-273744"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2476" indent="-228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68717" indent="-228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4954" indent="-228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98704" indent="-228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2442" indent="-228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46185" indent="-228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19931" indent="-228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1175644">
              <a:buFont typeface="Wingdings" panose="05000000000000000000" pitchFamily="2" charset="2"/>
              <a:buChar char="q"/>
            </a:pPr>
            <a:endParaRPr lang="en-US" sz="2800" dirty="0"/>
          </a:p>
          <a:p>
            <a:pPr marL="0" indent="0" defTabSz="1175644">
              <a:buNone/>
            </a:pPr>
            <a:r>
              <a:rPr lang="en-US" sz="5100" i="1" dirty="0"/>
              <a:t>	</a:t>
            </a:r>
            <a:endParaRPr lang="en-US" sz="5100" dirty="0"/>
          </a:p>
          <a:p>
            <a:pPr defTabSz="1175644"/>
            <a:endParaRPr lang="en-US" dirty="0"/>
          </a:p>
          <a:p>
            <a:pPr defTabSz="1175644"/>
            <a:endParaRPr lang="en-US" dirty="0"/>
          </a:p>
        </p:txBody>
      </p:sp>
      <p:sp>
        <p:nvSpPr>
          <p:cNvPr id="4" name="TextBox 3"/>
          <p:cNvSpPr txBox="1"/>
          <p:nvPr/>
        </p:nvSpPr>
        <p:spPr>
          <a:xfrm>
            <a:off x="746760" y="1813560"/>
            <a:ext cx="10774680" cy="949709"/>
          </a:xfrm>
          <a:prstGeom prst="rect">
            <a:avLst/>
          </a:prstGeom>
          <a:noFill/>
        </p:spPr>
        <p:txBody>
          <a:bodyPr wrap="square" lIns="117564" tIns="58782" rIns="117564" bIns="58782" rtlCol="0">
            <a:spAutoFit/>
          </a:bodyPr>
          <a:lstStyle/>
          <a:p>
            <a:pPr marL="953978" lvl="1" indent="-367389">
              <a:buClr>
                <a:schemeClr val="accent2"/>
              </a:buClr>
              <a:buFont typeface="Wingdings" panose="05000000000000000000" pitchFamily="2" charset="2"/>
              <a:buChar char="q"/>
            </a:pPr>
            <a:endParaRPr lang="en-US" sz="2700" dirty="0"/>
          </a:p>
          <a:p>
            <a:pPr lvl="1">
              <a:buClr>
                <a:schemeClr val="accent2"/>
              </a:buClr>
            </a:pPr>
            <a:endParaRPr lang="en-US" sz="2700" dirty="0"/>
          </a:p>
        </p:txBody>
      </p:sp>
      <p:sp>
        <p:nvSpPr>
          <p:cNvPr id="6" name="Text Placeholder 2"/>
          <p:cNvSpPr txBox="1">
            <a:spLocks/>
          </p:cNvSpPr>
          <p:nvPr/>
        </p:nvSpPr>
        <p:spPr>
          <a:xfrm>
            <a:off x="857707" y="1813560"/>
            <a:ext cx="11410493" cy="5527040"/>
          </a:xfrm>
          <a:prstGeom prst="rect">
            <a:avLst/>
          </a:prstGeom>
        </p:spPr>
        <p:txBody>
          <a:bodyPr lIns="117564" tIns="58782" rIns="117564" bIns="58782">
            <a:normAutofit/>
          </a:bodyPr>
          <a:lstStyle>
            <a:lvl1pPr marL="319369" indent="-319369"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8736" indent="-273744"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2476" indent="-228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68717" indent="-228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4954" indent="-228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98704" indent="-228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2442" indent="-228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46185" indent="-228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19931" indent="-228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1175644">
              <a:buClr>
                <a:schemeClr val="accent1"/>
              </a:buClr>
              <a:buSzPct val="75000"/>
              <a:buFont typeface="Wingdings" panose="05000000000000000000" pitchFamily="2" charset="2"/>
              <a:buChar char="§"/>
            </a:pPr>
            <a:endParaRPr lang="en-US" dirty="0"/>
          </a:p>
          <a:p>
            <a:pPr defTabSz="1175644">
              <a:buClr>
                <a:schemeClr val="accent1"/>
              </a:buClr>
              <a:buSzPct val="75000"/>
              <a:buFont typeface="Wingdings" panose="05000000000000000000" pitchFamily="2" charset="2"/>
              <a:buChar char="§"/>
            </a:pPr>
            <a:endParaRPr lang="en-US" dirty="0"/>
          </a:p>
        </p:txBody>
      </p:sp>
      <p:sp>
        <p:nvSpPr>
          <p:cNvPr id="7" name="TextBox 6"/>
          <p:cNvSpPr txBox="1"/>
          <p:nvPr/>
        </p:nvSpPr>
        <p:spPr>
          <a:xfrm>
            <a:off x="320042" y="1813563"/>
            <a:ext cx="11952427" cy="1334430"/>
          </a:xfrm>
          <a:prstGeom prst="rect">
            <a:avLst/>
          </a:prstGeom>
          <a:noFill/>
        </p:spPr>
        <p:txBody>
          <a:bodyPr wrap="square" lIns="117564" tIns="58782" rIns="117564" bIns="58782" rtlCol="0">
            <a:spAutoFit/>
          </a:bodyPr>
          <a:lstStyle/>
          <a:p>
            <a:pPr marL="953978" lvl="1" indent="-367389">
              <a:buClr>
                <a:schemeClr val="accent2"/>
              </a:buClr>
              <a:buFont typeface="Wingdings" panose="05000000000000000000" pitchFamily="2" charset="2"/>
              <a:buChar char="q"/>
            </a:pPr>
            <a:endParaRPr lang="en-US" sz="2600" dirty="0"/>
          </a:p>
          <a:p>
            <a:pPr marL="953978" lvl="1" indent="-367389">
              <a:buClr>
                <a:schemeClr val="accent2"/>
              </a:buClr>
              <a:buFont typeface="Wingdings" panose="05000000000000000000" pitchFamily="2" charset="2"/>
              <a:buChar char="q"/>
            </a:pPr>
            <a:endParaRPr lang="en-US" sz="2600" dirty="0"/>
          </a:p>
          <a:p>
            <a:pPr lvl="1">
              <a:buClr>
                <a:schemeClr val="accent2"/>
              </a:buClr>
            </a:pPr>
            <a:endParaRPr lang="en-US" sz="2700" dirty="0"/>
          </a:p>
        </p:txBody>
      </p:sp>
      <p:sp>
        <p:nvSpPr>
          <p:cNvPr id="8" name="TextBox 7"/>
          <p:cNvSpPr txBox="1"/>
          <p:nvPr/>
        </p:nvSpPr>
        <p:spPr>
          <a:xfrm>
            <a:off x="533401" y="1813560"/>
            <a:ext cx="11414760" cy="5786120"/>
          </a:xfrm>
          <a:prstGeom prst="rect">
            <a:avLst/>
          </a:prstGeom>
          <a:noFill/>
        </p:spPr>
        <p:txBody>
          <a:bodyPr wrap="square" lIns="117564" tIns="58782" rIns="117564" bIns="58782" rtlCol="0">
            <a:normAutofit/>
          </a:bodyPr>
          <a:lstStyle/>
          <a:p>
            <a:pPr marL="719340" lvl="7" indent="-367389">
              <a:buClr>
                <a:schemeClr val="accent1"/>
              </a:buClr>
              <a:buSzPct val="75000"/>
              <a:buFont typeface="Wingdings" panose="05000000000000000000" pitchFamily="2" charset="2"/>
              <a:buChar char="q"/>
            </a:pPr>
            <a:endParaRPr lang="en-US" sz="2600" dirty="0"/>
          </a:p>
        </p:txBody>
      </p:sp>
      <p:sp>
        <p:nvSpPr>
          <p:cNvPr id="11" name="TextBox 10"/>
          <p:cNvSpPr txBox="1"/>
          <p:nvPr/>
        </p:nvSpPr>
        <p:spPr>
          <a:xfrm>
            <a:off x="558549" y="1851660"/>
            <a:ext cx="12054840" cy="5273040"/>
          </a:xfrm>
          <a:prstGeom prst="rect">
            <a:avLst/>
          </a:prstGeom>
          <a:noFill/>
        </p:spPr>
        <p:txBody>
          <a:bodyPr wrap="square" lIns="117564" tIns="58782" rIns="117564" bIns="58782" rtlCol="0">
            <a:normAutofit/>
          </a:bodyPr>
          <a:lstStyle/>
          <a:p>
            <a:pPr marL="440867" lvl="1" indent="-440867">
              <a:buClr>
                <a:schemeClr val="accent2"/>
              </a:buClr>
              <a:buSzPct val="75000"/>
              <a:buFont typeface="Wingdings" panose="05000000000000000000" pitchFamily="2" charset="2"/>
              <a:buChar char="q"/>
            </a:pPr>
            <a:r>
              <a:rPr lang="en-US" sz="2800" dirty="0"/>
              <a:t>Background</a:t>
            </a:r>
          </a:p>
          <a:p>
            <a:pPr marL="0" lvl="1">
              <a:buClr>
                <a:schemeClr val="accent2"/>
              </a:buClr>
              <a:buSzPct val="75000"/>
            </a:pPr>
            <a:endParaRPr lang="en-US" sz="2800" dirty="0"/>
          </a:p>
          <a:p>
            <a:pPr marL="1027448" lvl="2" indent="-440867">
              <a:buClr>
                <a:schemeClr val="accent1"/>
              </a:buClr>
              <a:buSzPct val="75000"/>
              <a:buFont typeface="Wingdings" panose="05000000000000000000" pitchFamily="2" charset="2"/>
              <a:buChar char="q"/>
            </a:pPr>
            <a:r>
              <a:rPr lang="en-US" sz="2800" dirty="0"/>
              <a:t>Mr. Watkins will provide the committee status updates for transportation projects that are already funded or are already under construction as they pertain to Transylvania County.</a:t>
            </a:r>
          </a:p>
        </p:txBody>
      </p:sp>
      <p:sp>
        <p:nvSpPr>
          <p:cNvPr id="9" name="Text Placeholder 1"/>
          <p:cNvSpPr txBox="1">
            <a:spLocks/>
          </p:cNvSpPr>
          <p:nvPr/>
        </p:nvSpPr>
        <p:spPr>
          <a:xfrm>
            <a:off x="478517" y="1899920"/>
            <a:ext cx="11764534" cy="4922520"/>
          </a:xfrm>
          <a:prstGeom prst="rect">
            <a:avLst/>
          </a:prstGeom>
        </p:spPr>
        <p:txBody>
          <a:bodyPr lIns="98764" tIns="49382" rIns="98764" bIns="49382">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endParaRPr lang="en-US" sz="2100" dirty="0"/>
          </a:p>
        </p:txBody>
      </p:sp>
    </p:spTree>
    <p:extLst>
      <p:ext uri="{BB962C8B-B14F-4D97-AF65-F5344CB8AC3E}">
        <p14:creationId xmlns:p14="http://schemas.microsoft.com/office/powerpoint/2010/main" val="14780596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r">
          <a:defRPr dirty="0" smtClean="0">
            <a:solidFill>
              <a:srgbClr val="1F497D"/>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112165</TotalTime>
  <Words>694</Words>
  <Application>Microsoft Office PowerPoint</Application>
  <PresentationFormat>Custom</PresentationFormat>
  <Paragraphs>122</Paragraphs>
  <Slides>21</Slides>
  <Notes>4</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21</vt:i4>
      </vt:variant>
    </vt:vector>
  </HeadingPairs>
  <TitlesOfParts>
    <vt:vector size="33" baseType="lpstr">
      <vt:lpstr>Arial</vt:lpstr>
      <vt:lpstr>Calibri</vt:lpstr>
      <vt:lpstr>Gotham-Book</vt:lpstr>
      <vt:lpstr>Times New Roman</vt:lpstr>
      <vt:lpstr>Tw Cen MT</vt:lpstr>
      <vt:lpstr>Wingdings</vt:lpstr>
      <vt:lpstr>Wingdings 2</vt:lpstr>
      <vt:lpstr>Median</vt:lpstr>
      <vt:lpstr>2_Office Theme</vt:lpstr>
      <vt:lpstr>1_Office Theme</vt:lpstr>
      <vt:lpstr>3_Office Theme</vt:lpstr>
      <vt:lpstr>4_Office Theme</vt:lpstr>
      <vt:lpstr>TAC </vt:lpstr>
      <vt:lpstr>Public Comment</vt:lpstr>
      <vt:lpstr>Agenda Modifications</vt:lpstr>
      <vt:lpstr> Consent Agenda</vt:lpstr>
      <vt:lpstr>Old Business </vt:lpstr>
      <vt:lpstr>Old Business </vt:lpstr>
      <vt:lpstr>NCDOT State Transportation State Improvement Program (STIP) – Update </vt:lpstr>
      <vt:lpstr>Old Business </vt:lpstr>
      <vt:lpstr>NCDOT Current Project Update </vt:lpstr>
      <vt:lpstr>Old Business </vt:lpstr>
      <vt:lpstr>Transylvania County Comprehensive Transportation Plan (CTP) - Update</vt:lpstr>
      <vt:lpstr>Transylvania County Comprehensive Transportation Plan (CTP) - Update </vt:lpstr>
      <vt:lpstr>New Business</vt:lpstr>
      <vt:lpstr>New Business</vt:lpstr>
      <vt:lpstr>Proposed Change to Regular Meeting Schedule </vt:lpstr>
      <vt:lpstr>Proposed Change to Regular Meeting Schedule </vt:lpstr>
      <vt:lpstr>New Business</vt:lpstr>
      <vt:lpstr>Director’s Report</vt:lpstr>
      <vt:lpstr>Public Comment</vt:lpstr>
      <vt:lpstr>Committee Members’ Comments</vt:lpstr>
      <vt:lpstr>Adjournment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Laughter</dc:creator>
  <cp:lastModifiedBy>Allen McNeill</cp:lastModifiedBy>
  <cp:revision>1528</cp:revision>
  <cp:lastPrinted>2018-10-22T19:04:10Z</cp:lastPrinted>
  <dcterms:created xsi:type="dcterms:W3CDTF">2015-01-08T16:30:20Z</dcterms:created>
  <dcterms:modified xsi:type="dcterms:W3CDTF">2021-10-12T18:54:36Z</dcterms:modified>
</cp:coreProperties>
</file>