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  <p:sldMasterId id="2147483700" r:id="rId4"/>
    <p:sldMasterId id="2147483709" r:id="rId5"/>
  </p:sldMasterIdLst>
  <p:notesMasterIdLst>
    <p:notesMasterId r:id="rId326"/>
  </p:notesMasterIdLst>
  <p:handoutMasterIdLst>
    <p:handoutMasterId r:id="rId327"/>
  </p:handoutMasterIdLst>
  <p:sldIdLst>
    <p:sldId id="256" r:id="rId6"/>
    <p:sldId id="1659" r:id="rId7"/>
    <p:sldId id="1690" r:id="rId8"/>
    <p:sldId id="260" r:id="rId9"/>
    <p:sldId id="2013" r:id="rId10"/>
    <p:sldId id="2014" r:id="rId11"/>
    <p:sldId id="1051" r:id="rId12"/>
    <p:sldId id="2015" r:id="rId13"/>
    <p:sldId id="1225" r:id="rId14"/>
    <p:sldId id="1076" r:id="rId15"/>
    <p:sldId id="1704" r:id="rId16"/>
    <p:sldId id="1705" r:id="rId17"/>
    <p:sldId id="1706" r:id="rId18"/>
    <p:sldId id="1707" r:id="rId19"/>
    <p:sldId id="1708" r:id="rId20"/>
    <p:sldId id="1709" r:id="rId21"/>
    <p:sldId id="1710" r:id="rId22"/>
    <p:sldId id="1711" r:id="rId23"/>
    <p:sldId id="1712" r:id="rId24"/>
    <p:sldId id="1713" r:id="rId25"/>
    <p:sldId id="1714" r:id="rId26"/>
    <p:sldId id="1715" r:id="rId27"/>
    <p:sldId id="1716" r:id="rId28"/>
    <p:sldId id="1717" r:id="rId29"/>
    <p:sldId id="1718" r:id="rId30"/>
    <p:sldId id="1719" r:id="rId31"/>
    <p:sldId id="1720" r:id="rId32"/>
    <p:sldId id="1721" r:id="rId33"/>
    <p:sldId id="1722" r:id="rId34"/>
    <p:sldId id="1723" r:id="rId35"/>
    <p:sldId id="1724" r:id="rId36"/>
    <p:sldId id="1725" r:id="rId37"/>
    <p:sldId id="1726" r:id="rId38"/>
    <p:sldId id="1727" r:id="rId39"/>
    <p:sldId id="1728" r:id="rId40"/>
    <p:sldId id="1729" r:id="rId41"/>
    <p:sldId id="1730" r:id="rId42"/>
    <p:sldId id="1731" r:id="rId43"/>
    <p:sldId id="1732" r:id="rId44"/>
    <p:sldId id="1733" r:id="rId45"/>
    <p:sldId id="1734" r:id="rId46"/>
    <p:sldId id="1735" r:id="rId47"/>
    <p:sldId id="1736" r:id="rId48"/>
    <p:sldId id="1737" r:id="rId49"/>
    <p:sldId id="1738" r:id="rId50"/>
    <p:sldId id="1739" r:id="rId51"/>
    <p:sldId id="1740" r:id="rId52"/>
    <p:sldId id="1741" r:id="rId53"/>
    <p:sldId id="1742" r:id="rId54"/>
    <p:sldId id="1743" r:id="rId55"/>
    <p:sldId id="1744" r:id="rId56"/>
    <p:sldId id="1745" r:id="rId57"/>
    <p:sldId id="1746" r:id="rId58"/>
    <p:sldId id="1747" r:id="rId59"/>
    <p:sldId id="1748" r:id="rId60"/>
    <p:sldId id="1749" r:id="rId61"/>
    <p:sldId id="1750" r:id="rId62"/>
    <p:sldId id="1751" r:id="rId63"/>
    <p:sldId id="1752" r:id="rId64"/>
    <p:sldId id="1753" r:id="rId65"/>
    <p:sldId id="1754" r:id="rId66"/>
    <p:sldId id="1755" r:id="rId67"/>
    <p:sldId id="1756" r:id="rId68"/>
    <p:sldId id="1757" r:id="rId69"/>
    <p:sldId id="1758" r:id="rId70"/>
    <p:sldId id="1759" r:id="rId71"/>
    <p:sldId id="1760" r:id="rId72"/>
    <p:sldId id="1761" r:id="rId73"/>
    <p:sldId id="1762" r:id="rId74"/>
    <p:sldId id="1763" r:id="rId75"/>
    <p:sldId id="1764" r:id="rId76"/>
    <p:sldId id="1765" r:id="rId77"/>
    <p:sldId id="1766" r:id="rId78"/>
    <p:sldId id="1767" r:id="rId79"/>
    <p:sldId id="1768" r:id="rId80"/>
    <p:sldId id="1769" r:id="rId81"/>
    <p:sldId id="1770" r:id="rId82"/>
    <p:sldId id="1771" r:id="rId83"/>
    <p:sldId id="1772" r:id="rId84"/>
    <p:sldId id="1773" r:id="rId85"/>
    <p:sldId id="1774" r:id="rId86"/>
    <p:sldId id="1775" r:id="rId87"/>
    <p:sldId id="1776" r:id="rId88"/>
    <p:sldId id="1777" r:id="rId89"/>
    <p:sldId id="1778" r:id="rId90"/>
    <p:sldId id="1779" r:id="rId91"/>
    <p:sldId id="1780" r:id="rId92"/>
    <p:sldId id="1781" r:id="rId93"/>
    <p:sldId id="1782" r:id="rId94"/>
    <p:sldId id="1783" r:id="rId95"/>
    <p:sldId id="1784" r:id="rId96"/>
    <p:sldId id="1785" r:id="rId97"/>
    <p:sldId id="1786" r:id="rId98"/>
    <p:sldId id="1787" r:id="rId99"/>
    <p:sldId id="1788" r:id="rId100"/>
    <p:sldId id="1789" r:id="rId101"/>
    <p:sldId id="1790" r:id="rId102"/>
    <p:sldId id="1791" r:id="rId103"/>
    <p:sldId id="1792" r:id="rId104"/>
    <p:sldId id="1793" r:id="rId105"/>
    <p:sldId id="1794" r:id="rId106"/>
    <p:sldId id="1795" r:id="rId107"/>
    <p:sldId id="1796" r:id="rId108"/>
    <p:sldId id="1797" r:id="rId109"/>
    <p:sldId id="1798" r:id="rId110"/>
    <p:sldId id="1799" r:id="rId111"/>
    <p:sldId id="1800" r:id="rId112"/>
    <p:sldId id="1801" r:id="rId113"/>
    <p:sldId id="1802" r:id="rId114"/>
    <p:sldId id="1803" r:id="rId115"/>
    <p:sldId id="1804" r:id="rId116"/>
    <p:sldId id="1805" r:id="rId117"/>
    <p:sldId id="1806" r:id="rId118"/>
    <p:sldId id="1807" r:id="rId119"/>
    <p:sldId id="1808" r:id="rId120"/>
    <p:sldId id="1809" r:id="rId121"/>
    <p:sldId id="1810" r:id="rId122"/>
    <p:sldId id="1811" r:id="rId123"/>
    <p:sldId id="1812" r:id="rId124"/>
    <p:sldId id="1813" r:id="rId125"/>
    <p:sldId id="1814" r:id="rId126"/>
    <p:sldId id="1815" r:id="rId127"/>
    <p:sldId id="1816" r:id="rId128"/>
    <p:sldId id="1817" r:id="rId129"/>
    <p:sldId id="1818" r:id="rId130"/>
    <p:sldId id="1819" r:id="rId131"/>
    <p:sldId id="1820" r:id="rId132"/>
    <p:sldId id="1821" r:id="rId133"/>
    <p:sldId id="1822" r:id="rId134"/>
    <p:sldId id="1823" r:id="rId135"/>
    <p:sldId id="1824" r:id="rId136"/>
    <p:sldId id="1825" r:id="rId137"/>
    <p:sldId id="1826" r:id="rId138"/>
    <p:sldId id="1827" r:id="rId139"/>
    <p:sldId id="1828" r:id="rId140"/>
    <p:sldId id="1829" r:id="rId141"/>
    <p:sldId id="1830" r:id="rId142"/>
    <p:sldId id="1831" r:id="rId143"/>
    <p:sldId id="1832" r:id="rId144"/>
    <p:sldId id="1833" r:id="rId145"/>
    <p:sldId id="1834" r:id="rId146"/>
    <p:sldId id="1835" r:id="rId147"/>
    <p:sldId id="1836" r:id="rId148"/>
    <p:sldId id="1837" r:id="rId149"/>
    <p:sldId id="1838" r:id="rId150"/>
    <p:sldId id="1839" r:id="rId151"/>
    <p:sldId id="1840" r:id="rId152"/>
    <p:sldId id="1841" r:id="rId153"/>
    <p:sldId id="1842" r:id="rId154"/>
    <p:sldId id="1843" r:id="rId155"/>
    <p:sldId id="1844" r:id="rId156"/>
    <p:sldId id="1845" r:id="rId157"/>
    <p:sldId id="1846" r:id="rId158"/>
    <p:sldId id="1847" r:id="rId159"/>
    <p:sldId id="1848" r:id="rId160"/>
    <p:sldId id="1849" r:id="rId161"/>
    <p:sldId id="1850" r:id="rId162"/>
    <p:sldId id="1851" r:id="rId163"/>
    <p:sldId id="1852" r:id="rId164"/>
    <p:sldId id="1853" r:id="rId165"/>
    <p:sldId id="1854" r:id="rId166"/>
    <p:sldId id="1855" r:id="rId167"/>
    <p:sldId id="1856" r:id="rId168"/>
    <p:sldId id="1857" r:id="rId169"/>
    <p:sldId id="1858" r:id="rId170"/>
    <p:sldId id="1859" r:id="rId171"/>
    <p:sldId id="1860" r:id="rId172"/>
    <p:sldId id="1861" r:id="rId173"/>
    <p:sldId id="1862" r:id="rId174"/>
    <p:sldId id="1863" r:id="rId175"/>
    <p:sldId id="1864" r:id="rId176"/>
    <p:sldId id="1865" r:id="rId177"/>
    <p:sldId id="1866" r:id="rId178"/>
    <p:sldId id="1867" r:id="rId179"/>
    <p:sldId id="1868" r:id="rId180"/>
    <p:sldId id="1869" r:id="rId181"/>
    <p:sldId id="1870" r:id="rId182"/>
    <p:sldId id="1871" r:id="rId183"/>
    <p:sldId id="1872" r:id="rId184"/>
    <p:sldId id="1873" r:id="rId185"/>
    <p:sldId id="1874" r:id="rId186"/>
    <p:sldId id="1875" r:id="rId187"/>
    <p:sldId id="1876" r:id="rId188"/>
    <p:sldId id="1877" r:id="rId189"/>
    <p:sldId id="1878" r:id="rId190"/>
    <p:sldId id="1879" r:id="rId191"/>
    <p:sldId id="1880" r:id="rId192"/>
    <p:sldId id="1881" r:id="rId193"/>
    <p:sldId id="1882" r:id="rId194"/>
    <p:sldId id="1883" r:id="rId195"/>
    <p:sldId id="1884" r:id="rId196"/>
    <p:sldId id="1885" r:id="rId197"/>
    <p:sldId id="1886" r:id="rId198"/>
    <p:sldId id="1887" r:id="rId199"/>
    <p:sldId id="1888" r:id="rId200"/>
    <p:sldId id="1889" r:id="rId201"/>
    <p:sldId id="1890" r:id="rId202"/>
    <p:sldId id="1891" r:id="rId203"/>
    <p:sldId id="1892" r:id="rId204"/>
    <p:sldId id="1893" r:id="rId205"/>
    <p:sldId id="1894" r:id="rId206"/>
    <p:sldId id="1895" r:id="rId207"/>
    <p:sldId id="1896" r:id="rId208"/>
    <p:sldId id="1897" r:id="rId209"/>
    <p:sldId id="1898" r:id="rId210"/>
    <p:sldId id="1899" r:id="rId211"/>
    <p:sldId id="1900" r:id="rId212"/>
    <p:sldId id="1901" r:id="rId213"/>
    <p:sldId id="1902" r:id="rId214"/>
    <p:sldId id="1903" r:id="rId215"/>
    <p:sldId id="1904" r:id="rId216"/>
    <p:sldId id="1905" r:id="rId217"/>
    <p:sldId id="1906" r:id="rId218"/>
    <p:sldId id="1907" r:id="rId219"/>
    <p:sldId id="1908" r:id="rId220"/>
    <p:sldId id="1909" r:id="rId221"/>
    <p:sldId id="1910" r:id="rId222"/>
    <p:sldId id="1911" r:id="rId223"/>
    <p:sldId id="1912" r:id="rId224"/>
    <p:sldId id="1913" r:id="rId225"/>
    <p:sldId id="1914" r:id="rId226"/>
    <p:sldId id="1915" r:id="rId227"/>
    <p:sldId id="1916" r:id="rId228"/>
    <p:sldId id="1917" r:id="rId229"/>
    <p:sldId id="1918" r:id="rId230"/>
    <p:sldId id="1919" r:id="rId231"/>
    <p:sldId id="1920" r:id="rId232"/>
    <p:sldId id="1921" r:id="rId233"/>
    <p:sldId id="1922" r:id="rId234"/>
    <p:sldId id="1923" r:id="rId235"/>
    <p:sldId id="1924" r:id="rId236"/>
    <p:sldId id="1925" r:id="rId237"/>
    <p:sldId id="1926" r:id="rId238"/>
    <p:sldId id="1927" r:id="rId239"/>
    <p:sldId id="1928" r:id="rId240"/>
    <p:sldId id="1929" r:id="rId241"/>
    <p:sldId id="1930" r:id="rId242"/>
    <p:sldId id="1931" r:id="rId243"/>
    <p:sldId id="1932" r:id="rId244"/>
    <p:sldId id="1933" r:id="rId245"/>
    <p:sldId id="1934" r:id="rId246"/>
    <p:sldId id="1935" r:id="rId247"/>
    <p:sldId id="1936" r:id="rId248"/>
    <p:sldId id="1937" r:id="rId249"/>
    <p:sldId id="1938" r:id="rId250"/>
    <p:sldId id="1939" r:id="rId251"/>
    <p:sldId id="1940" r:id="rId252"/>
    <p:sldId id="1941" r:id="rId253"/>
    <p:sldId id="1942" r:id="rId254"/>
    <p:sldId id="1943" r:id="rId255"/>
    <p:sldId id="1944" r:id="rId256"/>
    <p:sldId id="1945" r:id="rId257"/>
    <p:sldId id="1946" r:id="rId258"/>
    <p:sldId id="1947" r:id="rId259"/>
    <p:sldId id="1948" r:id="rId260"/>
    <p:sldId id="1949" r:id="rId261"/>
    <p:sldId id="1950" r:id="rId262"/>
    <p:sldId id="1951" r:id="rId263"/>
    <p:sldId id="1952" r:id="rId264"/>
    <p:sldId id="1953" r:id="rId265"/>
    <p:sldId id="1954" r:id="rId266"/>
    <p:sldId id="1955" r:id="rId267"/>
    <p:sldId id="1956" r:id="rId268"/>
    <p:sldId id="1957" r:id="rId269"/>
    <p:sldId id="1958" r:id="rId270"/>
    <p:sldId id="1959" r:id="rId271"/>
    <p:sldId id="1960" r:id="rId272"/>
    <p:sldId id="1961" r:id="rId273"/>
    <p:sldId id="1962" r:id="rId274"/>
    <p:sldId id="1963" r:id="rId275"/>
    <p:sldId id="1964" r:id="rId276"/>
    <p:sldId id="1965" r:id="rId277"/>
    <p:sldId id="1966" r:id="rId278"/>
    <p:sldId id="1967" r:id="rId279"/>
    <p:sldId id="1968" r:id="rId280"/>
    <p:sldId id="1969" r:id="rId281"/>
    <p:sldId id="1970" r:id="rId282"/>
    <p:sldId id="1971" r:id="rId283"/>
    <p:sldId id="1972" r:id="rId284"/>
    <p:sldId id="1973" r:id="rId285"/>
    <p:sldId id="1974" r:id="rId286"/>
    <p:sldId id="1975" r:id="rId287"/>
    <p:sldId id="1976" r:id="rId288"/>
    <p:sldId id="1977" r:id="rId289"/>
    <p:sldId id="1978" r:id="rId290"/>
    <p:sldId id="1979" r:id="rId291"/>
    <p:sldId id="1980" r:id="rId292"/>
    <p:sldId id="1981" r:id="rId293"/>
    <p:sldId id="1982" r:id="rId294"/>
    <p:sldId id="1983" r:id="rId295"/>
    <p:sldId id="1984" r:id="rId296"/>
    <p:sldId id="1985" r:id="rId297"/>
    <p:sldId id="1986" r:id="rId298"/>
    <p:sldId id="1987" r:id="rId299"/>
    <p:sldId id="1988" r:id="rId300"/>
    <p:sldId id="1989" r:id="rId301"/>
    <p:sldId id="1990" r:id="rId302"/>
    <p:sldId id="1991" r:id="rId303"/>
    <p:sldId id="1992" r:id="rId304"/>
    <p:sldId id="1993" r:id="rId305"/>
    <p:sldId id="1994" r:id="rId306"/>
    <p:sldId id="1995" r:id="rId307"/>
    <p:sldId id="1996" r:id="rId308"/>
    <p:sldId id="1997" r:id="rId309"/>
    <p:sldId id="1998" r:id="rId310"/>
    <p:sldId id="1999" r:id="rId311"/>
    <p:sldId id="2000" r:id="rId312"/>
    <p:sldId id="2001" r:id="rId313"/>
    <p:sldId id="2002" r:id="rId314"/>
    <p:sldId id="2003" r:id="rId315"/>
    <p:sldId id="2004" r:id="rId316"/>
    <p:sldId id="2005" r:id="rId317"/>
    <p:sldId id="2006" r:id="rId318"/>
    <p:sldId id="2007" r:id="rId319"/>
    <p:sldId id="2008" r:id="rId320"/>
    <p:sldId id="2009" r:id="rId321"/>
    <p:sldId id="2010" r:id="rId322"/>
    <p:sldId id="2011" r:id="rId323"/>
    <p:sldId id="2012" r:id="rId324"/>
    <p:sldId id="277" r:id="rId325"/>
  </p:sldIdLst>
  <p:sldSz cx="12801600" cy="7772400"/>
  <p:notesSz cx="7010400" cy="9296400"/>
  <p:defaultTextStyle>
    <a:defPPr>
      <a:defRPr lang="en-US"/>
    </a:defPPr>
    <a:lvl1pPr marL="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3349ED-18AF-4161-B9A3-721E558BFB6B}">
          <p14:sldIdLst>
            <p14:sldId id="256"/>
            <p14:sldId id="1659"/>
            <p14:sldId id="1690"/>
            <p14:sldId id="260"/>
            <p14:sldId id="2013"/>
            <p14:sldId id="2014"/>
            <p14:sldId id="1051"/>
            <p14:sldId id="2015"/>
            <p14:sldId id="1225"/>
            <p14:sldId id="1076"/>
            <p14:sldId id="1704"/>
            <p14:sldId id="1705"/>
            <p14:sldId id="1706"/>
            <p14:sldId id="1707"/>
            <p14:sldId id="1708"/>
            <p14:sldId id="1709"/>
            <p14:sldId id="1710"/>
            <p14:sldId id="1711"/>
            <p14:sldId id="1712"/>
            <p14:sldId id="1713"/>
            <p14:sldId id="1714"/>
            <p14:sldId id="1715"/>
            <p14:sldId id="1716"/>
            <p14:sldId id="1717"/>
            <p14:sldId id="1718"/>
            <p14:sldId id="1719"/>
            <p14:sldId id="1720"/>
            <p14:sldId id="1721"/>
            <p14:sldId id="1722"/>
            <p14:sldId id="1723"/>
            <p14:sldId id="1724"/>
            <p14:sldId id="1725"/>
            <p14:sldId id="1726"/>
            <p14:sldId id="1727"/>
            <p14:sldId id="1728"/>
            <p14:sldId id="1729"/>
            <p14:sldId id="1730"/>
            <p14:sldId id="1731"/>
            <p14:sldId id="1732"/>
            <p14:sldId id="1733"/>
            <p14:sldId id="1734"/>
            <p14:sldId id="1735"/>
            <p14:sldId id="1736"/>
            <p14:sldId id="1737"/>
            <p14:sldId id="1738"/>
            <p14:sldId id="1739"/>
            <p14:sldId id="1740"/>
            <p14:sldId id="1741"/>
            <p14:sldId id="1742"/>
            <p14:sldId id="1743"/>
            <p14:sldId id="1744"/>
            <p14:sldId id="1745"/>
            <p14:sldId id="1746"/>
            <p14:sldId id="1747"/>
            <p14:sldId id="1748"/>
            <p14:sldId id="1749"/>
            <p14:sldId id="1750"/>
            <p14:sldId id="1751"/>
            <p14:sldId id="1752"/>
            <p14:sldId id="1753"/>
            <p14:sldId id="1754"/>
            <p14:sldId id="1755"/>
            <p14:sldId id="1756"/>
            <p14:sldId id="1757"/>
            <p14:sldId id="1758"/>
            <p14:sldId id="1759"/>
            <p14:sldId id="1760"/>
            <p14:sldId id="1761"/>
            <p14:sldId id="1762"/>
            <p14:sldId id="1763"/>
            <p14:sldId id="1764"/>
            <p14:sldId id="1765"/>
            <p14:sldId id="1766"/>
            <p14:sldId id="1767"/>
            <p14:sldId id="1768"/>
            <p14:sldId id="1769"/>
            <p14:sldId id="1770"/>
            <p14:sldId id="1771"/>
            <p14:sldId id="1772"/>
            <p14:sldId id="1773"/>
            <p14:sldId id="1774"/>
            <p14:sldId id="1775"/>
            <p14:sldId id="1776"/>
            <p14:sldId id="1777"/>
            <p14:sldId id="1778"/>
            <p14:sldId id="1779"/>
            <p14:sldId id="1780"/>
            <p14:sldId id="1781"/>
            <p14:sldId id="1782"/>
            <p14:sldId id="1783"/>
            <p14:sldId id="1784"/>
            <p14:sldId id="1785"/>
            <p14:sldId id="1786"/>
            <p14:sldId id="1787"/>
            <p14:sldId id="1788"/>
            <p14:sldId id="1789"/>
            <p14:sldId id="1790"/>
            <p14:sldId id="1791"/>
            <p14:sldId id="1792"/>
            <p14:sldId id="1793"/>
            <p14:sldId id="1794"/>
            <p14:sldId id="1795"/>
            <p14:sldId id="1796"/>
            <p14:sldId id="1797"/>
            <p14:sldId id="1798"/>
            <p14:sldId id="1799"/>
            <p14:sldId id="1800"/>
            <p14:sldId id="1801"/>
            <p14:sldId id="1802"/>
            <p14:sldId id="1803"/>
            <p14:sldId id="1804"/>
            <p14:sldId id="1805"/>
            <p14:sldId id="1806"/>
            <p14:sldId id="1807"/>
            <p14:sldId id="1808"/>
            <p14:sldId id="1809"/>
            <p14:sldId id="1810"/>
            <p14:sldId id="1811"/>
            <p14:sldId id="1812"/>
            <p14:sldId id="1813"/>
            <p14:sldId id="1814"/>
            <p14:sldId id="1815"/>
            <p14:sldId id="1816"/>
            <p14:sldId id="1817"/>
            <p14:sldId id="1818"/>
            <p14:sldId id="1819"/>
            <p14:sldId id="1820"/>
            <p14:sldId id="1821"/>
            <p14:sldId id="1822"/>
            <p14:sldId id="1823"/>
            <p14:sldId id="1824"/>
            <p14:sldId id="1825"/>
            <p14:sldId id="1826"/>
            <p14:sldId id="1827"/>
            <p14:sldId id="1828"/>
            <p14:sldId id="1829"/>
            <p14:sldId id="1830"/>
            <p14:sldId id="1831"/>
            <p14:sldId id="1832"/>
            <p14:sldId id="1833"/>
            <p14:sldId id="1834"/>
            <p14:sldId id="1835"/>
            <p14:sldId id="1836"/>
            <p14:sldId id="1837"/>
            <p14:sldId id="1838"/>
            <p14:sldId id="1839"/>
            <p14:sldId id="1840"/>
            <p14:sldId id="1841"/>
            <p14:sldId id="1842"/>
            <p14:sldId id="1843"/>
            <p14:sldId id="1844"/>
            <p14:sldId id="1845"/>
            <p14:sldId id="1846"/>
            <p14:sldId id="1847"/>
            <p14:sldId id="1848"/>
            <p14:sldId id="1849"/>
            <p14:sldId id="1850"/>
            <p14:sldId id="1851"/>
            <p14:sldId id="1852"/>
            <p14:sldId id="1853"/>
            <p14:sldId id="1854"/>
            <p14:sldId id="1855"/>
            <p14:sldId id="1856"/>
            <p14:sldId id="1857"/>
            <p14:sldId id="1858"/>
            <p14:sldId id="1859"/>
            <p14:sldId id="1860"/>
            <p14:sldId id="1861"/>
            <p14:sldId id="1862"/>
            <p14:sldId id="1863"/>
            <p14:sldId id="1864"/>
            <p14:sldId id="1865"/>
            <p14:sldId id="1866"/>
            <p14:sldId id="1867"/>
            <p14:sldId id="1868"/>
            <p14:sldId id="1869"/>
            <p14:sldId id="1870"/>
            <p14:sldId id="1871"/>
            <p14:sldId id="1872"/>
            <p14:sldId id="1873"/>
            <p14:sldId id="1874"/>
            <p14:sldId id="1875"/>
            <p14:sldId id="1876"/>
            <p14:sldId id="1877"/>
            <p14:sldId id="1878"/>
            <p14:sldId id="1879"/>
            <p14:sldId id="1880"/>
            <p14:sldId id="1881"/>
            <p14:sldId id="1882"/>
            <p14:sldId id="1883"/>
            <p14:sldId id="1884"/>
            <p14:sldId id="1885"/>
            <p14:sldId id="1886"/>
            <p14:sldId id="1887"/>
            <p14:sldId id="1888"/>
            <p14:sldId id="1889"/>
            <p14:sldId id="1890"/>
            <p14:sldId id="1891"/>
            <p14:sldId id="1892"/>
            <p14:sldId id="1893"/>
            <p14:sldId id="1894"/>
            <p14:sldId id="1895"/>
            <p14:sldId id="1896"/>
            <p14:sldId id="1897"/>
            <p14:sldId id="1898"/>
            <p14:sldId id="1899"/>
            <p14:sldId id="1900"/>
            <p14:sldId id="1901"/>
            <p14:sldId id="1902"/>
            <p14:sldId id="1903"/>
            <p14:sldId id="1904"/>
            <p14:sldId id="1905"/>
            <p14:sldId id="1906"/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  <p14:sldId id="1917"/>
            <p14:sldId id="1918"/>
            <p14:sldId id="1919"/>
            <p14:sldId id="1920"/>
            <p14:sldId id="1921"/>
            <p14:sldId id="1922"/>
            <p14:sldId id="1923"/>
            <p14:sldId id="1924"/>
            <p14:sldId id="1925"/>
            <p14:sldId id="1926"/>
            <p14:sldId id="1927"/>
            <p14:sldId id="1928"/>
            <p14:sldId id="1929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39"/>
            <p14:sldId id="1940"/>
            <p14:sldId id="1941"/>
            <p14:sldId id="1942"/>
            <p14:sldId id="1943"/>
            <p14:sldId id="1944"/>
            <p14:sldId id="1945"/>
            <p14:sldId id="1946"/>
            <p14:sldId id="1947"/>
            <p14:sldId id="1948"/>
            <p14:sldId id="1949"/>
            <p14:sldId id="1950"/>
            <p14:sldId id="1951"/>
            <p14:sldId id="1952"/>
            <p14:sldId id="1953"/>
            <p14:sldId id="1954"/>
            <p14:sldId id="1955"/>
            <p14:sldId id="1956"/>
            <p14:sldId id="1957"/>
            <p14:sldId id="1958"/>
            <p14:sldId id="1959"/>
            <p14:sldId id="1960"/>
            <p14:sldId id="1961"/>
            <p14:sldId id="1962"/>
            <p14:sldId id="1963"/>
            <p14:sldId id="1964"/>
            <p14:sldId id="1965"/>
            <p14:sldId id="1966"/>
            <p14:sldId id="1967"/>
            <p14:sldId id="1968"/>
            <p14:sldId id="1969"/>
            <p14:sldId id="1970"/>
            <p14:sldId id="1971"/>
            <p14:sldId id="1972"/>
            <p14:sldId id="1973"/>
            <p14:sldId id="1974"/>
            <p14:sldId id="1975"/>
            <p14:sldId id="1976"/>
            <p14:sldId id="1977"/>
            <p14:sldId id="1978"/>
            <p14:sldId id="1979"/>
            <p14:sldId id="1980"/>
            <p14:sldId id="1981"/>
            <p14:sldId id="1982"/>
            <p14:sldId id="1983"/>
            <p14:sldId id="1984"/>
            <p14:sldId id="1985"/>
            <p14:sldId id="1986"/>
            <p14:sldId id="1987"/>
            <p14:sldId id="1988"/>
            <p14:sldId id="1989"/>
            <p14:sldId id="1990"/>
            <p14:sldId id="1991"/>
            <p14:sldId id="1992"/>
            <p14:sldId id="1993"/>
            <p14:sldId id="1994"/>
            <p14:sldId id="1995"/>
            <p14:sldId id="1996"/>
            <p14:sldId id="1997"/>
            <p14:sldId id="1998"/>
            <p14:sldId id="1999"/>
            <p14:sldId id="2000"/>
            <p14:sldId id="2001"/>
            <p14:sldId id="2002"/>
            <p14:sldId id="2003"/>
            <p14:sldId id="2004"/>
            <p14:sldId id="2005"/>
            <p14:sldId id="2006"/>
            <p14:sldId id="2007"/>
            <p14:sldId id="2008"/>
            <p14:sldId id="2009"/>
            <p14:sldId id="2010"/>
            <p14:sldId id="2011"/>
            <p14:sldId id="2012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00" userDrawn="1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7" autoAdjust="0"/>
  </p:normalViewPr>
  <p:slideViewPr>
    <p:cSldViewPr>
      <p:cViewPr varScale="1">
        <p:scale>
          <a:sx n="94" d="100"/>
          <a:sy n="94" d="100"/>
        </p:scale>
        <p:origin x="438" y="96"/>
      </p:cViewPr>
      <p:guideLst>
        <p:guide orient="horz" pos="2208"/>
        <p:guide pos="2880"/>
        <p:guide orient="horz" pos="2400"/>
        <p:guide pos="4032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notesViewPr>
    <p:cSldViewPr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99" Type="http://schemas.openxmlformats.org/officeDocument/2006/relationships/slide" Target="slides/slide294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324" Type="http://schemas.openxmlformats.org/officeDocument/2006/relationships/slide" Target="slides/slide319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268" Type="http://schemas.openxmlformats.org/officeDocument/2006/relationships/slide" Target="slides/slide263.xml"/><Relationship Id="rId32" Type="http://schemas.openxmlformats.org/officeDocument/2006/relationships/slide" Target="slides/slide27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6.xml"/><Relationship Id="rId237" Type="http://schemas.openxmlformats.org/officeDocument/2006/relationships/slide" Target="slides/slide232.xml"/><Relationship Id="rId279" Type="http://schemas.openxmlformats.org/officeDocument/2006/relationships/slide" Target="slides/slide274.xml"/><Relationship Id="rId43" Type="http://schemas.openxmlformats.org/officeDocument/2006/relationships/slide" Target="slides/slide38.xml"/><Relationship Id="rId139" Type="http://schemas.openxmlformats.org/officeDocument/2006/relationships/slide" Target="slides/slide134.xml"/><Relationship Id="rId290" Type="http://schemas.openxmlformats.org/officeDocument/2006/relationships/slide" Target="slides/slide285.xml"/><Relationship Id="rId304" Type="http://schemas.openxmlformats.org/officeDocument/2006/relationships/slide" Target="slides/slide299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48" Type="http://schemas.openxmlformats.org/officeDocument/2006/relationships/slide" Target="slides/slide243.xml"/><Relationship Id="rId12" Type="http://schemas.openxmlformats.org/officeDocument/2006/relationships/slide" Target="slides/slide7.xml"/><Relationship Id="rId108" Type="http://schemas.openxmlformats.org/officeDocument/2006/relationships/slide" Target="slides/slide103.xml"/><Relationship Id="rId315" Type="http://schemas.openxmlformats.org/officeDocument/2006/relationships/slide" Target="slides/slide310.xml"/><Relationship Id="rId54" Type="http://schemas.openxmlformats.org/officeDocument/2006/relationships/slide" Target="slides/slide49.xml"/><Relationship Id="rId96" Type="http://schemas.openxmlformats.org/officeDocument/2006/relationships/slide" Target="slides/slide91.xml"/><Relationship Id="rId161" Type="http://schemas.openxmlformats.org/officeDocument/2006/relationships/slide" Target="slides/slide156.xml"/><Relationship Id="rId217" Type="http://schemas.openxmlformats.org/officeDocument/2006/relationships/slide" Target="slides/slide212.xml"/><Relationship Id="rId259" Type="http://schemas.openxmlformats.org/officeDocument/2006/relationships/slide" Target="slides/slide254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326" Type="http://schemas.openxmlformats.org/officeDocument/2006/relationships/notesMaster" Target="notesMasters/notesMaster1.xml"/><Relationship Id="rId65" Type="http://schemas.openxmlformats.org/officeDocument/2006/relationships/slide" Target="slides/slide60.xml"/><Relationship Id="rId130" Type="http://schemas.openxmlformats.org/officeDocument/2006/relationships/slide" Target="slides/slide125.xml"/><Relationship Id="rId172" Type="http://schemas.openxmlformats.org/officeDocument/2006/relationships/slide" Target="slides/slide167.xml"/><Relationship Id="rId228" Type="http://schemas.openxmlformats.org/officeDocument/2006/relationships/slide" Target="slides/slide223.xml"/><Relationship Id="rId281" Type="http://schemas.openxmlformats.org/officeDocument/2006/relationships/slide" Target="slides/slide276.xml"/><Relationship Id="rId34" Type="http://schemas.openxmlformats.org/officeDocument/2006/relationships/slide" Target="slides/slide29.xml"/><Relationship Id="rId76" Type="http://schemas.openxmlformats.org/officeDocument/2006/relationships/slide" Target="slides/slide71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83" Type="http://schemas.openxmlformats.org/officeDocument/2006/relationships/slide" Target="slides/slide178.xml"/><Relationship Id="rId239" Type="http://schemas.openxmlformats.org/officeDocument/2006/relationships/slide" Target="slides/slide234.xml"/><Relationship Id="rId250" Type="http://schemas.openxmlformats.org/officeDocument/2006/relationships/slide" Target="slides/slide245.xml"/><Relationship Id="rId271" Type="http://schemas.openxmlformats.org/officeDocument/2006/relationships/slide" Target="slides/slide266.xml"/><Relationship Id="rId292" Type="http://schemas.openxmlformats.org/officeDocument/2006/relationships/slide" Target="slides/slide287.xml"/><Relationship Id="rId306" Type="http://schemas.openxmlformats.org/officeDocument/2006/relationships/slide" Target="slides/slide301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327" Type="http://schemas.openxmlformats.org/officeDocument/2006/relationships/handoutMaster" Target="handoutMasters/handoutMaster1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240" Type="http://schemas.openxmlformats.org/officeDocument/2006/relationships/slide" Target="slides/slide235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slide" Target="slides/slide277.xml"/><Relationship Id="rId317" Type="http://schemas.openxmlformats.org/officeDocument/2006/relationships/slide" Target="slides/slide312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230" Type="http://schemas.openxmlformats.org/officeDocument/2006/relationships/slide" Target="slides/slide225.xml"/><Relationship Id="rId251" Type="http://schemas.openxmlformats.org/officeDocument/2006/relationships/slide" Target="slides/slide246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293" Type="http://schemas.openxmlformats.org/officeDocument/2006/relationships/slide" Target="slides/slide288.xml"/><Relationship Id="rId307" Type="http://schemas.openxmlformats.org/officeDocument/2006/relationships/slide" Target="slides/slide302.xml"/><Relationship Id="rId328" Type="http://schemas.openxmlformats.org/officeDocument/2006/relationships/presProps" Target="presProps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220" Type="http://schemas.openxmlformats.org/officeDocument/2006/relationships/slide" Target="slides/slide215.xml"/><Relationship Id="rId241" Type="http://schemas.openxmlformats.org/officeDocument/2006/relationships/slide" Target="slides/slide23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283" Type="http://schemas.openxmlformats.org/officeDocument/2006/relationships/slide" Target="slides/slide278.xml"/><Relationship Id="rId318" Type="http://schemas.openxmlformats.org/officeDocument/2006/relationships/slide" Target="slides/slide313.xml"/><Relationship Id="rId78" Type="http://schemas.openxmlformats.org/officeDocument/2006/relationships/slide" Target="slides/slide73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64" Type="http://schemas.openxmlformats.org/officeDocument/2006/relationships/slide" Target="slides/slide159.xml"/><Relationship Id="rId185" Type="http://schemas.openxmlformats.org/officeDocument/2006/relationships/slide" Target="slides/slide180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52" Type="http://schemas.openxmlformats.org/officeDocument/2006/relationships/slide" Target="slides/slide247.xml"/><Relationship Id="rId273" Type="http://schemas.openxmlformats.org/officeDocument/2006/relationships/slide" Target="slides/slide268.xml"/><Relationship Id="rId294" Type="http://schemas.openxmlformats.org/officeDocument/2006/relationships/slide" Target="slides/slide289.xml"/><Relationship Id="rId308" Type="http://schemas.openxmlformats.org/officeDocument/2006/relationships/slide" Target="slides/slide303.xml"/><Relationship Id="rId329" Type="http://schemas.openxmlformats.org/officeDocument/2006/relationships/viewProps" Target="viewProps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slide" Target="slides/slide237.xml"/><Relationship Id="rId263" Type="http://schemas.openxmlformats.org/officeDocument/2006/relationships/slide" Target="slides/slide258.xml"/><Relationship Id="rId284" Type="http://schemas.openxmlformats.org/officeDocument/2006/relationships/slide" Target="slides/slide279.xml"/><Relationship Id="rId319" Type="http://schemas.openxmlformats.org/officeDocument/2006/relationships/slide" Target="slides/slide314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330" Type="http://schemas.openxmlformats.org/officeDocument/2006/relationships/theme" Target="theme/theme1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4" Type="http://schemas.openxmlformats.org/officeDocument/2006/relationships/slide" Target="slides/slide269.xml"/><Relationship Id="rId295" Type="http://schemas.openxmlformats.org/officeDocument/2006/relationships/slide" Target="slides/slide290.xml"/><Relationship Id="rId309" Type="http://schemas.openxmlformats.org/officeDocument/2006/relationships/slide" Target="slides/slide304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320" Type="http://schemas.openxmlformats.org/officeDocument/2006/relationships/slide" Target="slides/slide315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slide" Target="slides/slide259.xml"/><Relationship Id="rId285" Type="http://schemas.openxmlformats.org/officeDocument/2006/relationships/slide" Target="slides/slide28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310" Type="http://schemas.openxmlformats.org/officeDocument/2006/relationships/slide" Target="slides/slide305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33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296" Type="http://schemas.openxmlformats.org/officeDocument/2006/relationships/slide" Target="slides/slide291.xml"/><Relationship Id="rId300" Type="http://schemas.openxmlformats.org/officeDocument/2006/relationships/slide" Target="slides/slide295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321" Type="http://schemas.openxmlformats.org/officeDocument/2006/relationships/slide" Target="slides/slide316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slide" Target="slides/slide28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311" Type="http://schemas.openxmlformats.org/officeDocument/2006/relationships/slide" Target="slides/slide306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297" Type="http://schemas.openxmlformats.org/officeDocument/2006/relationships/slide" Target="slides/slide292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301" Type="http://schemas.openxmlformats.org/officeDocument/2006/relationships/slide" Target="slides/slide296.xml"/><Relationship Id="rId322" Type="http://schemas.openxmlformats.org/officeDocument/2006/relationships/slide" Target="slides/slide317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slide" Target="slides/slide282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312" Type="http://schemas.openxmlformats.org/officeDocument/2006/relationships/slide" Target="slides/slide307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298" Type="http://schemas.openxmlformats.org/officeDocument/2006/relationships/slide" Target="slides/slide293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302" Type="http://schemas.openxmlformats.org/officeDocument/2006/relationships/slide" Target="slides/slide297.xml"/><Relationship Id="rId323" Type="http://schemas.openxmlformats.org/officeDocument/2006/relationships/slide" Target="slides/slide318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slide" Target="slides/slide283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313" Type="http://schemas.openxmlformats.org/officeDocument/2006/relationships/slide" Target="slides/slide308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303" Type="http://schemas.openxmlformats.org/officeDocument/2006/relationships/slide" Target="slides/slide298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Relationship Id="rId107" Type="http://schemas.openxmlformats.org/officeDocument/2006/relationships/slide" Target="slides/slide102.xml"/><Relationship Id="rId289" Type="http://schemas.openxmlformats.org/officeDocument/2006/relationships/slide" Target="slides/slide284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149" Type="http://schemas.openxmlformats.org/officeDocument/2006/relationships/slide" Target="slides/slide144.xml"/><Relationship Id="rId314" Type="http://schemas.openxmlformats.org/officeDocument/2006/relationships/slide" Target="slides/slide309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16" Type="http://schemas.openxmlformats.org/officeDocument/2006/relationships/slide" Target="slides/slide211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325" Type="http://schemas.openxmlformats.org/officeDocument/2006/relationships/slide" Target="slides/slide320.xml"/><Relationship Id="rId171" Type="http://schemas.openxmlformats.org/officeDocument/2006/relationships/slide" Target="slides/slide166.xml"/><Relationship Id="rId227" Type="http://schemas.openxmlformats.org/officeDocument/2006/relationships/slide" Target="slides/slide222.xml"/><Relationship Id="rId269" Type="http://schemas.openxmlformats.org/officeDocument/2006/relationships/slide" Target="slides/slide264.xml"/><Relationship Id="rId33" Type="http://schemas.openxmlformats.org/officeDocument/2006/relationships/slide" Target="slides/slide28.xml"/><Relationship Id="rId129" Type="http://schemas.openxmlformats.org/officeDocument/2006/relationships/slide" Target="slides/slide124.xml"/><Relationship Id="rId280" Type="http://schemas.openxmlformats.org/officeDocument/2006/relationships/slide" Target="slides/slide275.xml"/><Relationship Id="rId75" Type="http://schemas.openxmlformats.org/officeDocument/2006/relationships/slide" Target="slides/slide70.xml"/><Relationship Id="rId140" Type="http://schemas.openxmlformats.org/officeDocument/2006/relationships/slide" Target="slides/slide135.xml"/><Relationship Id="rId182" Type="http://schemas.openxmlformats.org/officeDocument/2006/relationships/slide" Target="slides/slide177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91" Type="http://schemas.openxmlformats.org/officeDocument/2006/relationships/slide" Target="slides/slide286.xml"/><Relationship Id="rId305" Type="http://schemas.openxmlformats.org/officeDocument/2006/relationships/slide" Target="slides/slide300.xml"/><Relationship Id="rId44" Type="http://schemas.openxmlformats.org/officeDocument/2006/relationships/slide" Target="slides/slide39.xml"/><Relationship Id="rId86" Type="http://schemas.openxmlformats.org/officeDocument/2006/relationships/slide" Target="slides/slide81.xml"/><Relationship Id="rId151" Type="http://schemas.openxmlformats.org/officeDocument/2006/relationships/slide" Target="slides/slide146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316" Type="http://schemas.openxmlformats.org/officeDocument/2006/relationships/slide" Target="slides/slide311.xml"/><Relationship Id="rId55" Type="http://schemas.openxmlformats.org/officeDocument/2006/relationships/slide" Target="slides/slide50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62" Type="http://schemas.openxmlformats.org/officeDocument/2006/relationships/slide" Target="slides/slide157.xml"/><Relationship Id="rId218" Type="http://schemas.openxmlformats.org/officeDocument/2006/relationships/slide" Target="slides/slide2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7801-47C2-486B-8E9F-0263092AE0F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DF9B-00E8-4F8B-AB5B-ADC5BBF3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8E41-AB38-4AE3-9E7C-206A7942927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7715-70E3-42B2-8A02-CA056D81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802" y="6860438"/>
            <a:ext cx="314919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2813" y="6850075"/>
            <a:ext cx="9498787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7083" y="4577080"/>
            <a:ext cx="90678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7080" y="6856709"/>
            <a:ext cx="938784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86589" indent="0" algn="ctr">
              <a:buNone/>
            </a:lvl2pPr>
            <a:lvl3pPr marL="1173170" indent="0" algn="ctr">
              <a:buNone/>
            </a:lvl3pPr>
            <a:lvl4pPr marL="1759759" indent="0" algn="ctr">
              <a:buNone/>
            </a:lvl4pPr>
            <a:lvl5pPr marL="2346343" indent="0" algn="ctr">
              <a:buNone/>
            </a:lvl5pPr>
            <a:lvl6pPr marL="2932931" indent="0" algn="ctr">
              <a:buNone/>
            </a:lvl6pPr>
            <a:lvl7pPr marL="3519515" indent="0" algn="ctr">
              <a:buNone/>
            </a:lvl7pPr>
            <a:lvl8pPr marL="4106104" indent="0" algn="ctr">
              <a:buNone/>
            </a:lvl8pPr>
            <a:lvl9pPr marL="469268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6680" y="6877859"/>
            <a:ext cx="2880360" cy="77724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9553" y="268087"/>
            <a:ext cx="821436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201401" y="259080"/>
            <a:ext cx="117348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480" y="690911"/>
            <a:ext cx="2880360" cy="625210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90880"/>
            <a:ext cx="7787640" cy="625210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4480" y="7081670"/>
            <a:ext cx="3093720" cy="413808"/>
          </a:xfrm>
        </p:spPr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116" y="7081449"/>
            <a:ext cx="7802876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534847" y="0"/>
            <a:ext cx="448056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8855" y="690880"/>
            <a:ext cx="32004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8855" y="0"/>
            <a:ext cx="32004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56613" y="131128"/>
            <a:ext cx="604520" cy="342266"/>
          </a:xfrm>
        </p:spPr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179" y="3667202"/>
            <a:ext cx="6158440" cy="808630"/>
          </a:xfrm>
        </p:spPr>
        <p:txBody>
          <a:bodyPr anchor="ctr">
            <a:normAutofit/>
          </a:bodyPr>
          <a:lstStyle>
            <a:lvl1pPr algn="r">
              <a:defRPr sz="33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3522" y="3085792"/>
            <a:ext cx="6711207" cy="696750"/>
          </a:xfrm>
        </p:spPr>
        <p:txBody>
          <a:bodyPr anchor="ctr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940" indent="0" algn="ctr">
              <a:buNone/>
              <a:defRPr sz="1900"/>
            </a:lvl2pPr>
            <a:lvl3pPr marL="879878" indent="0" algn="ctr">
              <a:buNone/>
              <a:defRPr sz="1700"/>
            </a:lvl3pPr>
            <a:lvl4pPr marL="1319820" indent="0" algn="ctr">
              <a:buNone/>
              <a:defRPr sz="1500"/>
            </a:lvl4pPr>
            <a:lvl5pPr marL="1759759" indent="0" algn="ctr">
              <a:buNone/>
              <a:defRPr sz="1500"/>
            </a:lvl5pPr>
            <a:lvl6pPr marL="2199695" indent="0" algn="ctr">
              <a:buNone/>
              <a:defRPr sz="1500"/>
            </a:lvl6pPr>
            <a:lvl7pPr marL="2639636" indent="0" algn="ctr">
              <a:buNone/>
              <a:defRPr sz="1500"/>
            </a:lvl7pPr>
            <a:lvl8pPr marL="3079581" indent="0" algn="ctr">
              <a:buNone/>
              <a:defRPr sz="1500"/>
            </a:lvl8pPr>
            <a:lvl9pPr marL="3519515" indent="0" algn="ctr">
              <a:buNone/>
              <a:defRPr sz="1500"/>
            </a:lvl9pPr>
          </a:lstStyle>
          <a:p>
            <a:r>
              <a:rPr lang="en-US" dirty="0"/>
              <a:t>Name of Event | Master subtitle style (date)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611818" y="4566285"/>
            <a:ext cx="6456362" cy="419206"/>
          </a:xfrm>
        </p:spPr>
        <p:txBody>
          <a:bodyPr>
            <a:noAutofit/>
          </a:bodyPr>
          <a:lstStyle>
            <a:lvl1pPr marL="0" indent="0" algn="r">
              <a:buNone/>
              <a:defRPr sz="23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2300">
                <a:latin typeface="Arial"/>
                <a:cs typeface="Arial"/>
              </a:defRPr>
            </a:lvl2pPr>
            <a:lvl3pPr algn="r">
              <a:defRPr sz="2300">
                <a:latin typeface="Arial"/>
                <a:cs typeface="Arial"/>
              </a:defRPr>
            </a:lvl3pPr>
            <a:lvl4pPr algn="r">
              <a:defRPr sz="2300">
                <a:latin typeface="Arial"/>
                <a:cs typeface="Arial"/>
              </a:defRPr>
            </a:lvl4pPr>
            <a:lvl5pPr algn="r">
              <a:defRPr sz="2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8368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9759" indent="0">
              <a:buNone/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7912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7000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57"/>
            <a:ext cx="11041380" cy="4730851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289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85"/>
            <a:ext cx="11041380" cy="586168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2526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88986"/>
            <a:ext cx="11041380" cy="4748001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21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92584"/>
            <a:ext cx="11041380" cy="586168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04061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70"/>
            <a:ext cx="11041380" cy="4854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3643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9" y="259080"/>
            <a:ext cx="11414760" cy="112268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7709" y="1813560"/>
            <a:ext cx="11414760" cy="5095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5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713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9070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326" y="143518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2729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84"/>
            <a:ext cx="11041380" cy="5883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8374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6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43586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4090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491" y="149774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0979" y="149774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5455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0013" y="7537607"/>
            <a:ext cx="2880360" cy="156527"/>
          </a:xfrm>
          <a:prstGeom prst="rect">
            <a:avLst/>
          </a:prstGeom>
        </p:spPr>
        <p:txBody>
          <a:bodyPr vert="horz" lIns="87988" tIns="43994" rIns="87988" bIns="43994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>
                <a:solidFill>
                  <a:srgbClr val="1F497D"/>
                </a:solidFill>
              </a:rPr>
              <a:pPr/>
              <a:t>‹#›</a:t>
            </a:fld>
            <a:endParaRPr lang="en-US" sz="12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56"/>
            <a:ext cx="11041380" cy="6301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75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8966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783881"/>
            <a:ext cx="12801600" cy="4339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71765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8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8" y="3108960"/>
            <a:ext cx="9972358" cy="1896322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28016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81356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20241" y="1813560"/>
            <a:ext cx="1088136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813560"/>
            <a:ext cx="10668000" cy="1122680"/>
          </a:xfrm>
        </p:spPr>
        <p:txBody>
          <a:bodyPr/>
          <a:lstStyle>
            <a:lvl1pPr algn="l">
              <a:buNone/>
              <a:defRPr sz="57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1"/>
            <a:ext cx="1813560" cy="795233"/>
          </a:xfrm>
        </p:spPr>
        <p:txBody>
          <a:bodyPr>
            <a:no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1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C75-6D70-4FD7-87B7-DC9CAF4F3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077-9000-4F27-A471-84AED9000D8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7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3440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82863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0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3" y="309458"/>
            <a:ext cx="1141476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3440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720841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53440" y="1986280"/>
            <a:ext cx="544068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720841" y="1986280"/>
            <a:ext cx="544068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5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7081520"/>
            <a:ext cx="74676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3" y="309458"/>
            <a:ext cx="11308080" cy="985943"/>
          </a:xfrm>
        </p:spPr>
        <p:txBody>
          <a:bodyPr anchor="ctr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440" y="1986280"/>
            <a:ext cx="224028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75976" tIns="234634" rIns="175976" bIns="117318"/>
          <a:lstStyle>
            <a:lvl1pPr marL="0" indent="0">
              <a:spcAft>
                <a:spcPts val="1286"/>
              </a:spcAft>
              <a:buNone/>
              <a:defRPr sz="23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07080" y="1986280"/>
            <a:ext cx="8961120" cy="5008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0" y="6217920"/>
            <a:ext cx="10241280" cy="77724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802" y="518160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802" y="5285232"/>
            <a:ext cx="204825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3470" y="5274869"/>
            <a:ext cx="106381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5267960"/>
            <a:ext cx="10241280" cy="777240"/>
          </a:xfrm>
        </p:spPr>
        <p:txBody>
          <a:bodyPr anchor="ctr"/>
          <a:lstStyle>
            <a:lvl1pPr algn="l"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2026920" y="0"/>
            <a:ext cx="140818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747760" y="7081670"/>
            <a:ext cx="3733800" cy="413808"/>
          </a:xfrm>
        </p:spPr>
        <p:txBody>
          <a:bodyPr rtlCol="0"/>
          <a:lstStyle/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50"/>
            <a:ext cx="2026920" cy="752055"/>
          </a:xfrm>
        </p:spPr>
        <p:txBody>
          <a:bodyPr rtlCol="0"/>
          <a:lstStyle>
            <a:lvl1pPr>
              <a:defRPr sz="3600"/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40280" y="7081449"/>
            <a:ext cx="6400800" cy="413808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4806" y="0"/>
            <a:ext cx="10616794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3440" y="259080"/>
            <a:ext cx="11414760" cy="1122680"/>
          </a:xfrm>
          <a:prstGeom prst="rect">
            <a:avLst/>
          </a:prstGeom>
        </p:spPr>
        <p:txBody>
          <a:bodyPr vert="horz" lIns="117318" tIns="58660" rIns="117318" bIns="5866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7709" y="1813560"/>
            <a:ext cx="11414760" cy="5129784"/>
          </a:xfrm>
          <a:prstGeom prst="rect">
            <a:avLst/>
          </a:prstGeom>
        </p:spPr>
        <p:txBody>
          <a:bodyPr vert="horz" lIns="117318" tIns="58660" rIns="117318" bIns="5866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7081670"/>
            <a:ext cx="3733800" cy="413808"/>
          </a:xfrm>
          <a:prstGeom prst="rect">
            <a:avLst/>
          </a:prstGeom>
        </p:spPr>
        <p:txBody>
          <a:bodyPr vert="horz" lIns="117318" tIns="58660" rIns="117318" bIns="58660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3472" y="7081449"/>
            <a:ext cx="7589516" cy="413808"/>
          </a:xfrm>
          <a:prstGeom prst="rect">
            <a:avLst/>
          </a:prstGeom>
        </p:spPr>
        <p:txBody>
          <a:bodyPr vert="horz" lIns="117318" tIns="58660" rIns="117318" bIns="58660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28016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450848"/>
            <a:ext cx="74676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771" y="1450848"/>
            <a:ext cx="11974830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441856"/>
            <a:ext cx="746760" cy="277073"/>
          </a:xfrm>
          <a:prstGeom prst="rect">
            <a:avLst/>
          </a:prstGeom>
        </p:spPr>
        <p:txBody>
          <a:bodyPr vert="horz" lIns="117318" tIns="58660" rIns="117318" bIns="58660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0613" indent="-410613" algn="l" rtl="0" eaLnBrk="1" latinLnBrk="0" hangingPunct="1">
        <a:spcBef>
          <a:spcPts val="900"/>
        </a:spcBef>
        <a:buClr>
          <a:schemeClr val="accent2"/>
        </a:buClr>
        <a:buSzPct val="60000"/>
        <a:buFont typeface="Wingdings"/>
        <a:buChar char="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21223" indent="-351953" algn="l" rtl="0" eaLnBrk="1" latinLnBrk="0" hangingPunct="1">
        <a:spcBef>
          <a:spcPts val="707"/>
        </a:spcBef>
        <a:buClr>
          <a:schemeClr val="accent1"/>
        </a:buClr>
        <a:buSzPct val="70000"/>
        <a:buFont typeface="Wingdings 2"/>
        <a:buChar char="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indent="-293299" algn="l" rtl="0" eaLnBrk="1" latinLnBrk="0" hangingPunct="1">
        <a:spcBef>
          <a:spcPts val="643"/>
        </a:spcBef>
        <a:buClr>
          <a:schemeClr val="accent2"/>
        </a:buClr>
        <a:buSzPct val="75000"/>
        <a:buFont typeface="Wingdings"/>
        <a:buChar char="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indent="-293299" algn="l" rtl="0" eaLnBrk="1" latinLnBrk="0" hangingPunct="1">
        <a:spcBef>
          <a:spcPts val="514"/>
        </a:spcBef>
        <a:buClr>
          <a:schemeClr val="accent3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indent="-293299" algn="l" rtl="0" eaLnBrk="1" latinLnBrk="0" hangingPunct="1">
        <a:spcBef>
          <a:spcPts val="514"/>
        </a:spcBef>
        <a:buClr>
          <a:schemeClr val="accent4"/>
        </a:buClr>
        <a:buSzPct val="6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304" indent="-2932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50249" indent="-2932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02200" indent="-2932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4155" indent="-2932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2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6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2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36"/>
            <a:ext cx="11041380" cy="1502305"/>
          </a:xfrm>
          <a:prstGeom prst="rect">
            <a:avLst/>
          </a:prstGeom>
        </p:spPr>
        <p:txBody>
          <a:bodyPr vert="horz" lIns="117318" tIns="58660" rIns="117318" bIns="58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117318" tIns="58660" rIns="117318" bIns="58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4013"/>
            <a:ext cx="432054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879878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70" indent="-219970" algn="l" defTabSz="879878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911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84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79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730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9608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546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948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94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878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82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759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69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636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9581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51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1/30/2024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1/30/2024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1/30/2024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860" y="4577080"/>
            <a:ext cx="9707880" cy="20726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JHPC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 January 30, 2024 @ 4pm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21927"/>
            <a:ext cx="10454640" cy="55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 Members’ Comments</a:t>
            </a:r>
          </a:p>
        </p:txBody>
      </p:sp>
    </p:spTree>
    <p:extLst>
      <p:ext uri="{BB962C8B-B14F-4D97-AF65-F5344CB8AC3E}">
        <p14:creationId xmlns:p14="http://schemas.microsoft.com/office/powerpoint/2010/main" val="23779255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7A698D-74B7-4E97-9697-99CFBC5D9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6C957-96A7-468F-883B-A120EBF2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3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ED22D9-1073-4D19-B519-17ECB9AC5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75BDB-654C-4D4E-A664-830BADE7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296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A0D53-5EC7-48A2-8C25-A2B455839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B2E86B-91DE-44EE-9F00-3D7DBEA2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41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1E48AE-6C30-46A8-A2DF-8BBF2FBB4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BB05F2-032E-4673-928F-F1EB39D1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03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1F794-532B-43D1-9473-59B549EFC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FF6549-5DAA-45D7-A27B-86E4A533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4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6BD7D-AB93-4E18-8687-165E40907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BEF8A9-B0EC-422E-8305-74FA7DAC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27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EA2CB-5381-4EAC-A0F1-9F4679FBB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22557-ABD6-4E1C-9EF8-A689E82D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88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0BAE2D-37FC-4B91-BAE1-80A70D154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5790B-F43C-452F-BBA7-874714A9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58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4C66D-EF44-49BA-B208-9D0809A1C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618DC-3C61-4187-A099-ABC56FC2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92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29B1F-1F2F-4542-8094-489DFE08B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8B5F0-339A-42DA-AFF1-72FDFAEA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8C3B9E-A06B-4930-9A59-40ECBA510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1D153-F31D-40B0-8795-714A78F8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25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CE03E4-3FDC-48A1-BA76-BDA255496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53833-CCF0-4B59-AB6A-E878CC6D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29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40907-535A-46A1-A0C8-04157B335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DE90FD-0AC4-4F26-A0F4-3840677B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88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D25D6E-04E7-4D37-B2C2-5BCDB368E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7EF02-AA44-4258-B34A-16EF51B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387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DEBD6-1453-491B-B6F2-AEA616DF4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45A03-8CAB-4ACE-A1C2-8712C080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02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5F04F4-916E-4A93-BE13-C13F9943A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95BE9-3F55-4361-91AA-807353FB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57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E4F7E-E9E2-4B91-AAFE-11C656547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3898D-E654-4BDB-9517-19C599CB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54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AF75A-881B-4224-84D9-0CE615641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8C964D-EF3F-4EBE-8F75-1D5F4706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11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4051B-6DB6-4DF2-9E76-1E6C43C2A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77E3F-462A-41F7-8241-FEAF0259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52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26C1B-4E74-4E8D-849F-AA64B236C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704C7-B736-4C50-88FD-5FC837A7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983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CE74-BB18-46D1-B64E-BB223F2ED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17A14-1F68-40D2-9016-7B8DA408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FBA25-6663-4DF8-A275-24F0E31B0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1C5BC2-0D6D-4DB1-8677-E4D16911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B80C6-B474-4FB7-A497-0C4055AED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13FAC-D1D8-4DF0-96E4-19D35589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004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E004DF-03BD-4630-9AD6-0A2774ED2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50766-EFB5-425C-ADEE-10A656A6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259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38EE0-3EAB-4AE4-8650-06180DD23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F8281E-56B1-4642-B6FD-5C8921A8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12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C4007-1217-4B3A-BADC-E354B42FA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57FF0-0333-436A-8DEA-BFC9F320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80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5FEB8-C0F3-4687-8E68-0167909A1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2BD06-7F76-4E4D-BED3-68083BC0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19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DA7698-EF36-44D9-8D4D-1A0C0EA19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CE7AD6-B351-4003-AEF6-0A26A35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77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F845A-7606-4B56-BA46-3B09335E7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C613A-3002-4B02-899F-0D164238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3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3B196-2F29-4C16-9030-80114DB37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CC9C5F-6055-405A-B4B8-B80AFB1F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54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52F1C-BAED-4ADE-A471-C5B85CD5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26DB69-FBFB-4DE5-811A-56EC43A4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97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C6A5F-1FCE-47B3-BECD-FCB955922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BACEC0-8A34-4976-B300-433C55E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B04DE9-6367-4D1B-AE76-052C38C90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F6898-3BE0-4953-B006-8FBB55B7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41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B6F644-1A1A-42BA-8471-5B9BA5102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52B2E-3D86-4F44-AAAA-3F866421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529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F949E-AA28-4A2E-B61B-C259D0255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58223-9ABB-4DCE-9683-D0E4B425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89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C69973-D222-40A1-A510-392693050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26D298-5892-4E07-A9AB-55FD932F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499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8ED43-98E1-463F-B1B1-E888CFFE6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F8AE2-F7E4-4622-87B3-F4954C05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213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42156-0B41-4E05-B925-1D8856053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359BF-D652-434F-83BB-A580E72E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79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6760E-641E-4F89-B270-E16F6893D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35A57D-D746-4352-93FE-7AE20D6C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567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46F4C-4B60-494E-985F-7DE3E413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47DAD-B175-4281-8252-9ED15873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68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A52B5-A1BF-4459-9120-CB70E21BD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D443B-F707-498F-A4EC-EBFC6EFB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278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F2898-EDA9-4887-8212-E90005FD4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44408-BDED-46E7-83F1-A4ED41C7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219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61CCC7-BB06-4494-B54F-8B9E41CE3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C372B-91E4-44F5-95B5-FFACF5D0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7F6A05-B0CA-498B-8CF9-33BAC81DA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F1E04-B866-4951-82AE-D28FE81F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57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54212-9418-4459-8096-90404EA53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B8999-4733-4A53-A70F-74FD6BB2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4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9EFAF-3345-4571-9444-42C0FF137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23FFC-7E89-4A65-B6CC-D5A688BE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4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21A3C8-865B-42A6-9B2B-D7E6562DA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E1640-6942-4EF9-B828-17A526EC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184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F9F5D-2CDF-470A-B542-6D2CFC98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EC641-825F-4677-845B-77AA67CD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863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A8800-6E10-4FD9-A0A4-4A681D994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5A278-9C38-40E1-AF6E-ABB5E084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25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7D32-2060-45CD-9FEC-A6127F76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CF294-7ECC-4DC5-A62F-84768674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963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028BD1-989E-478E-B6C1-062B510E3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154B0-95D9-4CB4-BDFC-BA46C427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26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6C08B-AFF6-44AC-8850-AB8FE6CA4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74A16-329A-45C6-9874-E88223BC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52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495DF-8BA5-493A-B946-3C011CC08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8E134-8B8D-4599-894B-B778F842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28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C08A4-8590-405D-8FE9-ECA056DC3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968A5-79C9-446B-ADB2-C79727CF0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6C07F-E2F0-4417-888F-BDCAF8DED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007C9-221F-4DB8-8F90-D832C927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9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2FCE0-5FC9-416E-9E42-35A51EE90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8FFD8-7C36-4234-86E4-C219F35A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42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BD926-72C7-4870-8D81-3A8ADB812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A183F-F06E-45AC-8EED-AC1C4A7E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74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89E2E-05C3-4C8F-AA15-7B7F9C8FA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45EFDA-7C94-4A6A-BBED-A30FB732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5612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CBCB5E-0F1A-43B9-8EC0-4C7C79CA3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4F32D-377A-4603-A20A-746E95B9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695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DB6CE1-3BD6-4454-A7EB-A082E6BA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1280E-D918-4CED-898E-4DE9414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746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4ADA5-C23E-4508-8E4F-490FEF873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C767B-9398-4123-9F46-A69C6402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503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E420B-606A-4B22-A531-ECE4463E2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8C421-0FCD-4E92-9335-58372F81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641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3E6C3-7ED3-4087-8632-DC09DF579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9F354-B172-4BDB-ABEF-1AD9C96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588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142A7-15E2-4F48-A65F-94DFAD42D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A039C-F5BB-419E-93F8-B774F894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9010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02075-5829-4041-84F4-7B5B48ACF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D03DC-28D7-4B06-AD6D-9358AE99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A4C0A-301B-4E9D-8A43-739A1797B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36977C-159C-4AE9-9A8C-3C1489FF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609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70663-556E-47CD-AE2C-12A4ADF7E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6D038-E79F-4AC8-B9CA-4962C692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5269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255927-9A74-4B1C-A86D-DF07F59F2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251C6-E818-461B-AB1F-F6900FE3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36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B108E-1CF3-4BAA-80F5-0626F648C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43B10-E881-4365-9C20-33A2B9C3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1034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767A47-0A4D-4B4C-9266-378F6FD47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80F28-EE22-435A-B9BA-06CAB31D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647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635F4-0C9D-4555-8B7B-630476DA8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B0AC6-D441-4D2A-9DB4-AA04322B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5519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95BAB3-0082-43C6-A59A-A48A595B2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09F6E-A1EB-459F-9C5F-E5506B34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020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1B681-26D0-4B7D-A887-3921E4850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2278A-009E-49CA-B140-150A129B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25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799AD-90AF-41D8-88F5-82EDF0090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39B8D-DF29-4DFA-ACA7-0CC6F775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9747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07538-C812-48CD-92A6-E59DE80AA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C91DA-C19F-45F9-9C76-375C176A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438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8C54E6-1951-4F09-A258-74054BB4D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805EB-6255-4C5C-B8D3-8D43D8EC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CC763-15C0-4296-9C23-A4FC5F8D0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E2F1F-9B24-44FC-9B6D-37E54D9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883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B5F6BA-0021-49BA-A1CA-6E83EC9C4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450DA-0021-41DA-A74E-4ABBAE7D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50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7B8A-7C43-4C2E-8315-3B57DCCE5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DE2861-D0FA-49C0-8CBC-06719EBD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566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2D6336-EEAB-4F32-BF59-483B6DD08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ACD05-15BD-4D60-BC76-4CB0A879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437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4317EC-C29E-4C37-A383-38A449507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1CBB1-5B87-4D60-BFDF-CAE53567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483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AFCD2-42CE-46E9-878E-78E2C1E91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B4075A-1DF6-46D7-9A27-530A7ABF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1750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ACC14-3897-484F-95D4-29DA699E6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43A94-DF5D-424E-B632-FAEFB223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776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CE417-4B2B-4853-B2FA-8B2CAD0C9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FE3B5-F6E1-4623-B0ED-D2B94B7C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898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311722-EF80-4FCE-88A4-40244B1D3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C10C1-C995-48F9-955B-97A0843A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945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29C09-C4D8-4C69-9F3F-ADCBD6DB4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9271F-85BD-4C7F-B3A6-A9F2A413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388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F7DCFC-7A8B-4751-A4CE-E7BB9B256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87FB1-32A1-4C33-AB56-E2966D6C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6F28A-7FAA-4FFE-A256-B7F5AD353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9A6A6D-76E7-4A7D-B3FD-C6246A67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757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28152-CEB5-4CD8-88EE-9D1D2179F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3FA5D-BC32-4601-ABCD-16C4C8D3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5746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5EBEAB-3074-4DC8-AB96-27EECBD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FE68E-42F7-44B9-B7DF-E372AA35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194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4AA42-A4F4-4321-BEA5-6222C7E14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0B0F82-4CE3-4873-9FE4-63C1EDD2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402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73319-DF59-44B1-AF15-7F496BE15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F13484-EEA3-4EC5-9280-A4A21B0F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316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CDCD6-9B7A-4E24-994B-101766ED7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15DBB-8D59-4FA5-8DD2-73F258B3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186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199EAC-C801-4043-B516-706DFE2FA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CDD8C-2A8A-44C6-B5E7-628E49D4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790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7E503E-ADAC-4D62-9626-C9FFC7AED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AE0ED-FC2A-48C5-B6D7-0ACD2E2B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484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D60744-A7B5-4516-9CD3-7417BFCE9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A4FAE-ED40-4DF5-B1C8-F9D58756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246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624E5-37F3-4123-8677-0C6563B3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CA457-44B2-4783-B456-BEB09722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770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E5364-CAAB-4CFF-8112-E9522C41A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61823-CF13-47D2-8374-1BAD9033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C0B08-1BC8-486C-B5B7-B7B20EF6F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65DCB-D3C7-4D2F-AFF0-A468488A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81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A079A3-D338-4AAB-9BE4-43411770A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BF0D2-E8D8-4372-9797-77E63AEE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952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986A21-80C5-4F1F-A0A1-3FA7FCF0D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63DBC-0A3C-47C9-B1E4-44EA58DB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2706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056C4-A87D-4F24-8845-D8E9E1057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21CBC-753A-4818-AC8A-DEEA2169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6842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E46BA-0F90-449B-87B9-904F83A40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21501-4020-4C0E-B3EE-7D266DD3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8230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A7A2CD-66F4-4783-80C6-7E2D14E80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364A87-C254-401A-967A-A3DCB48D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232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D222D-40CA-4918-B9AE-4E6D3C33C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F71BDE-9403-47D1-859E-C6D2ACB8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11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5F81F6-BFD9-49B5-8E51-741826E1D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A9859-6D38-4296-A684-3F4518D9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560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296AF0-746D-4F9A-AFBD-A8D29678F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6E562-4EEF-439F-B7CA-9DBB4D42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095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B0A56-DFAC-46A0-B1A3-932F2AEE1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AC1322-D048-47CD-80CC-667B5960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746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CD030-03AF-4486-8064-C373277A7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B14A4-6FC1-4D89-9BBB-B516150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0303" y="3165922"/>
            <a:ext cx="9972359" cy="4149278"/>
          </a:xfrm>
        </p:spPr>
        <p:txBody>
          <a:bodyPr>
            <a:normAutofit/>
          </a:bodyPr>
          <a:lstStyle/>
          <a:p>
            <a:r>
              <a:rPr lang="en-US" sz="9600" dirty="0"/>
              <a:t>Transylvania Heritage Museum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67478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5D6BF3-909F-4EAE-AED0-AA58E0091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B2760-67D5-4448-B0CC-E6DA288D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801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03D2F-B19B-41FA-955C-61EB6BA72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4E812-755A-4452-ABB4-991F6784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749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651344-7C8D-4A61-A40B-3A6F51B19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C0244-7560-4D91-B066-949EF28B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31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3511D-1304-47D8-835E-5154F5406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455EF-A712-43B3-A906-AF4B1492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088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10AA4-CA62-4847-B228-0596B88B8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6073F-5E6B-4A5E-BA68-9AE038E2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9897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C6790-44A2-4461-B34E-DF5B69278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3B877-C13A-4D86-B697-BB212ACD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59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19FA3D-09B7-446E-8EE7-B301C5D2A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36A11-619C-452B-9FDD-1F96F608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5171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C3ADE9-21C1-4F90-8F39-92F7BFD92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9A2FC-84C6-4309-8E66-404521E6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143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313E8E-E332-455B-9393-37AD10B7A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CA640-4C12-4145-9870-0726BBE6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186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05597-1370-4F36-8DFC-CF086BA3B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BB4B8-E3F3-4237-87B3-183FDA57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200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4FAAB-842E-4E5C-908F-8A9069060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8EBA5-7B35-4520-A749-BE06E6AD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10E0DE-94FF-4595-86C5-85CF1E938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1BEAB-D990-40BD-96D4-4ABD5FC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987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B2DDE-9F8A-4A59-BC3E-0362F27C9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63483-9DFF-4C57-90D3-35BA1CCC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020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C6B65F-69E8-4F26-AA05-AA53EB7FB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D2BDE-A959-4961-9FAC-3A27C7CF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564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403AE-8EB3-4FE1-AEF0-D89998E3C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B62E1B-4B51-4D8C-BA9B-EF7D303E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305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23833A-9569-4503-919A-5B1A183FE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B2095-8625-4C74-8430-90F83BF5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825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E04F0A-6AEC-482F-BE24-9DC06AD9B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A92E3-504A-4CF5-AB48-9A0A0167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850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3CF4E-1DAF-49C2-94C2-4BA5476BD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6404F-0F27-45B3-A07D-4EA6D9B3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1296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46EBE7-C2DA-469E-AEEF-B06D5D9B8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ABD74-8E22-4692-AEF8-09AD31F7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414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9E3B3-B016-46C4-AB68-CE935F7C1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0C63D-5669-41A5-88B0-3DFF266A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566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D39E0F-36AE-4ECC-9C91-155040C6E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BAA6BE-DF00-49F9-9FB2-4024A71A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714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67065-EED0-4C0E-8D70-3470B9ECF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04516-D8D8-4A51-B0F2-776C7F76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29FAFE-0FF5-4A4E-A8BB-4B97FFA78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3E1F8-6F9E-47B6-9AAC-B241266E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173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B9074-5C3F-43E1-8FBA-DA81BDE31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6F2A71-47AB-4EB2-80C3-27E30323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133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6DA16-87B8-4BAD-A68D-CD63540F8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7B681-8B01-4A16-A8FA-002CCD89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914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0BBA0C-DF90-44A3-A41C-DACB57B91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A4D72-5917-4492-92A6-1A44F280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7885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7E05-1449-4244-9872-F8BD7EF29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C8F28-9C04-4EAB-B9B9-D6C17F9D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3772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9D21BC-8E76-479B-ABF7-8EAB9FAF5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3F322-04F4-45E2-AF56-EDAE75F0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1601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C81939-0A69-4400-B700-F0642BA94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B380C-CC80-427C-9A88-533D08C9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9015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AD4F3-1D39-4D40-8D08-89C966214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ECB9A2-5BEE-4445-8842-68FC9762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44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A7CB3D-C217-4D11-9A98-51B370C04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251A8E-26DD-4AE5-853E-EB09F3BA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12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C3D9F-89CB-43EB-A41D-F864C88E3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C0E66-A668-4173-A4D2-28D6A157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9865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8E633-DC8A-482C-8CFA-B60DC85A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3E7EE4-369E-48D4-AD93-1F072E4B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47B5C4-1271-4448-95BD-C63F5CB56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747F9-1B10-4209-9E80-27EC0682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179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304B0-AF4D-4969-AA2F-FE7800E2E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4E21E-7A8E-4BB9-B6B9-E6DCDA1B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345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252F37-043F-442B-85C7-7E2E8A64B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EF9BB-AA7A-4955-9929-AB7C0228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333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9CE92-6B20-480F-A4AE-B0EB5B7D7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021F1-4917-436A-87CF-AA4E027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193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33135E-E019-4508-A672-8B81DB94B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AB310-2FF6-4F6E-8AC3-2153F892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434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1B6A50-C8CC-43A9-A3F2-6F6B2B6EB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DB54B-5F80-4230-824C-679F1579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660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2BE16-2255-4564-90A8-E9DE3F65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80E2F-4E34-4D71-8E6F-B3ABAC2B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1243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75AFD-55F0-4943-B8E6-CD7103116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E5A5C7-5DB6-4C8A-855D-1898CF27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075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286F6-4354-492B-9602-20358285C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4302E-B101-4FB5-B341-FE3CCC2E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303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E0FE2-D63E-49F8-A416-26B0AB7F8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2D98D-6652-4419-9085-A5C558DF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660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0E8C6-DAE8-4111-90D0-77CF0D28B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1A4C65-6C42-461A-982E-AFB1C44B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CCCA63-C334-442D-AD99-0455F2C0B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4E3E5F-8E8B-4B5F-8DE0-7365AE24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730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F31E7-231A-4AF2-8BF9-288B110AA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0D1F83-B388-41AC-88B1-CED23B67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1426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B74ED6-B18B-4F9F-8539-2E20758EE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29D5AC-3BCF-4E30-80CB-FCBBC6C1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58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16C58-DB8C-447B-B8A7-626FB62C3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3D3CC4-8622-43B3-B249-8F41B3FD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920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2055E-FFFB-4BEA-89AE-A1C34600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57760E-9324-4C41-A91A-FF975F6D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299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9A34B-6BC6-475E-AE2C-766AE6015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324A91-066E-4BC5-848D-0FF61A45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735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45A1F-FA91-46E7-BEA0-CC9B6D3C9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F63E0E-0BB9-4747-BA61-1A63D55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640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683B1F-9E27-43DD-8489-85EFE2137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34150-321E-4A60-937B-5D1CEC87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705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9C9A9B-B4CC-4D39-807C-3686622C3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BAC21-985D-427C-95A9-294ACDC9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9068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C10E2-64F0-42D0-A42C-F02B75863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EAF43-D97F-4642-8FA7-DDCE3AC1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0641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52273-96FE-4FD0-B0F2-11008369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809E1-BD65-4CE3-8034-22C58CD4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6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D996D-CB7D-418B-93F7-6DCB4428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4FF0B-21DD-4474-94AF-91C1CF95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191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E8F562-15BD-4B6B-B3EE-BEDB12963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1244F-9E33-4C18-B717-C573537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406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1A70C-E204-4AE2-96DE-299E69A4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E5C3D-EB4E-4BFB-9C4E-C0CB9D90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727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98D64-3DD0-48BF-91AE-16560D5E7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EC96F1-7EE4-4E98-83DF-6A23EC5E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2804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41F6C-A9CE-4F51-AE6F-02B900C7B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8B7D4-9FCC-4B79-965A-10A39145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2381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9CA680-8262-4608-A6BD-FFE7AC6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2FE8A5-EF6B-49CE-A7D0-12BA12A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8072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77CFA-F445-47A5-9F00-834FDFFEE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F6A178-57BC-4AA2-97A8-EF013D50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437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7EE777-E0B7-431B-8034-6BD91A24A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96CE0-A285-423D-A3E8-5B133C2A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9099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70902-C200-4206-8788-99CD9593E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48FC0-45DD-4E23-9451-143A0479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658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AFE42-AD85-457D-9304-4C07E9824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18B03A-9B75-4AC1-A41F-97EF9213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594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F80B9-B31D-4CAA-9155-C4AB0805D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55164-CFAF-4450-8589-BB2800B2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48238-C82F-4739-8AC1-D39370DA4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5946C-D401-4C6E-9E3F-E28982D4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196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AB1B4-F023-4EEB-AC9F-ADE35C0FB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E1C63F-1475-418E-B84A-018B698F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792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0132F-1BB4-4062-8C9F-88F309DB7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63E96-B6D2-424D-A297-B57E2882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524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34B8A-991F-47E9-94BC-ECF09111D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4F6C7F-598E-4C89-952D-ACB30FB4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750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114332-EBF1-47C4-AF7F-D6C3E738A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4B3603-C1F3-4342-83BA-D19D48A5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6391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2C4A4-8BE6-49DE-8E00-1448E3360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025AEA-312C-43C8-BBDE-9B2813EF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198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920A-732B-47A8-950C-34DDACF0F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0472-D7BD-4D4C-97FE-D1EBBD36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0632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86C69-DD1B-495D-8727-68D54470F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F0D39-E979-4B20-8541-7E3EE6B7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758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3F3BA-26FD-440B-8F47-A979B3AEE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CBC7C-BFEC-4425-92BC-D3581E79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433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D4B2F-0659-4261-91B1-4535BDF9B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9B2F38-A7C9-41AF-86AB-891A461B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6417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CA2CA-BDA4-4B4E-B1E4-0EF9534A6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1B489-80FB-44B4-B1E7-F91757D0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2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938FA-1549-4719-9084-4D8F4F56E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4152CC-8557-40BB-8348-C0AAD0AE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7562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425AA-8CAC-4038-A7E6-871DE8C0C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34E073-9BEE-4D92-9210-C85E9100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4670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48127-992A-4A24-9F90-2E3E25CDB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EC656-7FEC-40A2-ABE2-F0009617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6597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969D8F-5D6E-4CA8-ACF1-435092E5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ACBAD-B62C-49E8-A31B-9FEFBCA6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199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BD70FC-F657-43C4-A455-080C44491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330D79-CB47-4525-A130-553D3333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294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4931A-8601-496F-BE74-2D6D44153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BDD86-42E6-44B7-880A-2C308C38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1723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C32D6-FCED-4683-B402-3D8C39E5A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3DF0F-282D-4F81-A90C-776FCC59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534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5902C-1F93-4E24-A348-4A0BDD59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E84F8-C373-4C8F-8999-24A17788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741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77333-EAF2-4BA1-8069-3784D57B9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A3347-49BA-4BCC-9F97-AB9E022A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45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5EB4B-75E3-4403-AE90-904052013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9B5F24-8D0C-44B7-A2B1-3CCB1E0D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97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BFE4A-74C7-4682-A29A-206F6FC50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BCCA8B-B93F-48A5-BF27-4633A27D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6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A3B38-AFCF-468A-94A8-FC9535CF5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CE3BF6-7967-45D2-B1EC-1C1F889E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62641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F6B995-15E7-4A16-B895-CD6D2458C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22454-3B97-4677-AC67-D68A766E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8003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737FA9-B637-45B4-8AEE-402AB9AF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99902-B309-4DCB-A339-BB5B8929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9490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2FDD62-E5EF-4771-A694-74FD9D87E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CECC2-2A9C-491D-9D26-9FD4ED6C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48080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CC4A27-6434-4D1C-9ECE-53E7A1AD1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898ED-4700-41DA-91FF-E5942E32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7475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703661-98C9-4AA6-B43C-D3950DDE6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1B5B4-03B7-421B-834E-A86F555E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8978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1A493-E088-4313-BF40-073B0DED9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B5C31D-3CC8-4FEC-B3C0-EB34120C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526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51DD2-E7D1-479C-820F-32DED72B8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68180B-16FE-4248-8807-5C8386FA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4618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A249BA-851E-4B02-8951-B0158F99C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701F4-081E-4601-B6CE-DC880348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0727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0AEE5-CAE3-41FB-8D06-2475587C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46375-152B-4D41-B17F-B59D1E2C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094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048815-D512-4CF9-ADD0-4E4A2495A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7E4F9-D9CB-4C8F-B68D-F34F7544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2EC0BD-7D3A-4525-BC26-2CF0789BC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ED4C8F-98E6-4B22-9AEF-B935875E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3660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BD581-FAC8-4CA7-BCDC-EAF84D928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CF561-D3D1-4A52-9B03-AA4CD14B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1000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A06FC-21C1-44E4-8647-08D5E7C3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E8EC1-CBE8-426F-9EAB-B15567DB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05107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309A5-DE42-4DA0-A975-F6EDDA5BA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E93F04-3173-4F5B-A932-FF1AA8F4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199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3AAB1-8CD1-4290-9126-FE0C990AD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C23CC-39FB-4C55-BE0E-95102182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295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16116-99B6-4F84-8F0D-D7C6B591C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1A2A5-9C80-4176-8FC2-81A28020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775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23613-D9DF-4DD0-832E-47C576880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794A7-3808-4954-8606-026F57C4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273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2F6DD-2BFE-418D-B609-A7DCF3060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A470C-D70E-4EEC-911D-FE9962E7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8465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82BAE5-497F-4DA8-94C6-4E10AB52A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49B7B-E594-4CE1-AD88-5DA57839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2494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BFC21-23FC-4D7E-A06D-7635832C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0B108-4A95-4A45-B4EA-7E43B237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0888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603D6-93C1-4D49-8CF9-1400F9506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537938-D9DF-49DE-AC6A-1A293FE7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0B019-DE23-4F51-B087-A6904062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7A418-BACA-42FF-992E-4894B92B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578592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B0B7D-839D-4903-8787-9FBEE556A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01CE78-253E-4BA2-8769-6673167C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7701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F3EF6-DE4C-4729-B14C-C946E7409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C0F75-5183-4FD1-ABC0-21D22A85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5968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EB4F6-74D0-4C24-AD54-BB3AF78F2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A0C21-DB6D-4EDF-9743-54486DCC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3357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86A10-A741-4853-AA05-39A4DA7D8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5DD5F-D00E-4051-89CF-38FB82A0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24621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EEFBB-F049-44B6-91A4-65920A87E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1165D-C415-456F-AB11-13566AB0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8726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9C5F2-ABCA-4DE5-984E-979FDE052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F9253-638C-4442-8D77-805069CF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8043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39982-1F2A-4987-A391-D212D9BBA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06A2E-5DA9-46DA-9430-44512ED8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5947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7BAAD-955B-42BD-A660-00A74F979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AE999-698D-40A3-948D-9C0C1C7D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047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956B66-BEBD-409E-9367-BE6FAD7F8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8BDA64-805B-4404-9C32-618B49AD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2022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3AF14-5167-484C-90AC-26CC0DEC0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AE43B9-5365-4586-85F8-A8FF2B8C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0156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10E7-4FEC-40B0-8D0C-E672929D2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4ACF84-629E-40F2-8B7F-D5289404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17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10FF0-48A1-43B9-B87B-F39F52B7E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F5523-FA76-4C1D-9494-934E24CA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9250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FD07D7-DAF8-4C52-8550-946510B7B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B1BE2-3218-4B19-9D56-FBA5DCA7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314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B27799-72E0-4F6C-B3E1-402F81633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87D89-E107-4197-AB8F-C9957C53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30788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94CE-D2E7-43DA-B11D-CA5900C30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275536-7506-4734-8A94-2A53DD40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4967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B0F691-0BA1-43AE-AA4F-F2DFD336C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67522-2CEF-49C7-B416-1786F821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027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76FF4-5159-4BDA-B954-AFB0CA70C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F624A-C4B0-4CDA-9B9D-0A5DF417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9315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2DD54-04E6-42CC-BDD3-505C8F426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A05E9F-5764-4DCC-8D12-BFDDBEA1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4579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ED65C5-2D24-4E02-87A0-F744EC5E3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E11949-99AC-464E-B57C-14420445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2738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CC958E-0EC2-4624-BC0A-868AA53E0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20E624-8514-4D12-A913-5DDF6720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4235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F7C6E-604F-4032-BB00-0E4679A77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36AB7-3D6B-4603-952A-EFB60AB3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6814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51652-063C-4DC8-B707-02AB16169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6307C-5CA0-4F84-B0C5-EE61C7BA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1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44CA1-6795-4621-ADD5-8B24D8635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C5381-16DF-4B60-91C4-BFFFD026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8231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4129815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58AD60-92D4-499C-808D-35A89E9DD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1B46B-FC1E-441B-B283-2FF9DEC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8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52EFD-7F19-4294-B756-09AC8808C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4C416-489C-4680-AB14-D8791E19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8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91C605-50ED-4ED1-B43B-CB1F5958F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502E7-7E42-4228-A234-BC2B20E3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4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1AFF04-3277-4FEB-BB89-FE5B4DD7B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40DA4-6AB6-4AF8-8CA2-2F6B7E29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6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2D762-3F3E-4344-8C23-073420BDB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6EC2F-65CD-4975-A4A8-048F80AD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5BEAD9-C944-479D-927F-45C107531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529DA5-6572-43E4-A26B-2343F426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1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6E90FF-1B25-4509-97FA-27506E0B0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B63064-9431-49C5-B79F-250059B5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56" y="532241"/>
            <a:ext cx="11308080" cy="9136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	Consent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 rot="16200000">
            <a:off x="9409961" y="-1043700"/>
            <a:ext cx="1056407" cy="4033554"/>
          </a:xfrm>
        </p:spPr>
        <p:txBody>
          <a:bodyPr vert="vert" wrap="square" lIns="175976" tIns="192074" rIns="175976" bIns="192074" anchor="ctr" anchorCtr="1">
            <a:noAutofit/>
          </a:bodyPr>
          <a:lstStyle/>
          <a:p>
            <a:pPr algn="ctr"/>
            <a:r>
              <a:rPr lang="en-US" dirty="0"/>
              <a:t>All items under the Consent Agenda are recommended for approval.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398497" y="1885429"/>
            <a:ext cx="12164688" cy="5442097"/>
          </a:xfrm>
        </p:spPr>
        <p:txBody>
          <a:bodyPr>
            <a:normAutofit/>
          </a:bodyPr>
          <a:lstStyle/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r>
              <a:rPr lang="en-US" sz="4000" dirty="0"/>
              <a:t>Minutes</a:t>
            </a:r>
          </a:p>
          <a:p>
            <a:pPr marL="827006" lvl="5" indent="-540222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4000" dirty="0"/>
              <a:t>November 14, 2023</a:t>
            </a:r>
            <a:br>
              <a:rPr lang="en-US" sz="2311" dirty="0"/>
            </a:b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521" dirty="0"/>
          </a:p>
          <a:p>
            <a:pPr marL="286784" lvl="5" indent="0" defTabSz="1018752">
              <a:buClr>
                <a:schemeClr val="accent2"/>
              </a:buClr>
              <a:buSzPct val="70000"/>
              <a:buNone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287507" lvl="6" indent="0" defTabSz="1018752">
              <a:buSzPct val="70000"/>
              <a:buNone/>
            </a:pPr>
            <a:endParaRPr lang="en-US" sz="2521" dirty="0"/>
          </a:p>
          <a:p>
            <a:pPr marL="898703" lvl="6" indent="-596912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101" dirty="0"/>
          </a:p>
          <a:p>
            <a:pPr marL="887766" lvl="5" indent="-600246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endParaRPr lang="en-US" sz="2521" dirty="0"/>
          </a:p>
          <a:p>
            <a:pPr marL="287520" lvl="5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40222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1023754" lvl="6" indent="-303458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18752" lvl="5" indent="-298456" defTabSz="1018752"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1018752" lvl="6" indent="-300123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827729" lvl="6" indent="-540222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1015417" lvl="6" indent="-53355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69854" lvl="1" indent="372702"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359391" lvl="1" indent="-359391">
              <a:buFont typeface="+mj-lt"/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6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AC301-8920-412C-9E20-33DA5F713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3BEC2-3C0E-415E-8A94-C2F1E3B0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3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EECE1A-84BE-4D5E-BAA4-720B9B59B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B8DAA-76B6-45E2-BB7C-F2FAA490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2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B345D-FB7F-414D-8303-8A911B5AC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2C3EA-7F7A-426F-B8B2-5E41DFCF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2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201F50-2CBD-4891-B010-DFFF98C93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73E2A3-73B8-4281-B80C-DC69F33D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4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3DCA7-3635-4E58-8BCE-AF89C65C6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7284C7-3968-4F7F-82F6-82B766CD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3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B10B90-77D6-4805-A5E7-34C38E5E5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1E219-6624-4E53-8672-46D8D3A4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12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20CB8-C586-4F8C-A2AF-516A770BF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2FD51-BC07-4C04-90C8-393BF55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4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5FFA5-6896-4068-A360-001938ECA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646A5D-7D26-4435-988A-D9F3A614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2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AEC1D-44EC-4EE9-94BD-98CE25DC7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851EB-E1B5-4193-9468-8259EC7B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5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AB03C0-CAF5-44A3-8553-5926950DF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695DD-F05D-4B78-B77B-922B4509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E531-A582-0BF7-0210-4BCBEEC7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Old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D917C-6520-A013-4BB5-61AD819F18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68B9A-F90E-BEFC-1263-ECFE6A1168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The Inn at Brevard </a:t>
            </a:r>
          </a:p>
        </p:txBody>
      </p:sp>
    </p:spTree>
    <p:extLst>
      <p:ext uri="{BB962C8B-B14F-4D97-AF65-F5344CB8AC3E}">
        <p14:creationId xmlns:p14="http://schemas.microsoft.com/office/powerpoint/2010/main" val="2051806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F0A0C-4145-4742-B5CA-F3F5418EA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ABCB5-B1C2-41FF-9BA0-569D4F7C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5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DEB092-0A20-4644-A8A1-6FB217AA3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25110-45F8-4EC1-9495-29CCB20E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9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63EF4-C8A0-4BCB-8B93-2CBA1C924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3F420-7CBE-4D41-ABCD-FA9EBDF1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53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C2A92-5A73-4509-8EA2-D25205D05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5953E-FC7F-4332-BA19-552EE312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64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75AA8-EAF4-4BE9-AF7A-131E78FEE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F8D51-F36E-4B41-9C85-D5EE5B37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7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EB64B-D5A9-4744-9536-993B31690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5F0D58-B0ED-4B5F-8188-8310CBB6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5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9D6D9-E715-43E1-81B1-86D46E21B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A83AB-5AA1-485D-89E1-F76B2681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3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913F3-1366-4F5D-B9A4-D0E6B2B9D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28E18-E2FB-4526-B769-FAAEDB54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01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7D7A26-F0F0-4A33-989E-1517DF926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D97AB-EE34-415F-A43C-AF31BAD3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2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5044B-7322-43A0-9398-BB17405AA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398894-969D-476A-8A40-6C5CDEE3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651B-F753-BE6E-C0BD-79A8AD13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B. The Bryant House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67C93-9260-B58F-EF8F-21E2FC3C70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132 King Street</a:t>
            </a:r>
          </a:p>
          <a:p>
            <a:r>
              <a:rPr lang="en-US" dirty="0"/>
              <a:t>Brevard, NC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B0B0D2-85B2-E3D6-FC0B-238A64EFD5A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48030" y="2756452"/>
            <a:ext cx="7106903" cy="4152348"/>
          </a:xfrm>
        </p:spPr>
      </p:pic>
    </p:spTree>
    <p:extLst>
      <p:ext uri="{BB962C8B-B14F-4D97-AF65-F5344CB8AC3E}">
        <p14:creationId xmlns:p14="http://schemas.microsoft.com/office/powerpoint/2010/main" val="1315715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D902B-2D37-47A9-9A6A-1B76F96A6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19DE8F-74CD-40D0-935C-9C35DF47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6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0E8DD4-4FC6-4BCE-9AB7-3CF5031E3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B75A8-F35A-4652-B0E6-8A2B8319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6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A7980-7D41-4F85-AB6D-B38A49C95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8F499-34FB-4A43-94F5-4EF642A2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8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FD0D3-59DA-4124-9BF1-3D3B6FBD4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C6BB09-63C8-48DB-8BC6-A2C35980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1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FAAAA6-5042-4892-98FF-7D3CC59C6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FB3EC-21F4-41FA-8FF9-3AB2BEC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47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BC563F-0DDB-4712-B222-8A0BC8536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E30E6-828D-452C-AC68-EB1AD064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5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E1385-929F-4095-B5C0-2328BAF23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714408-7F8D-4225-9E02-35D7B336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23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2D23B-A3CB-44E6-AE88-3D53E3E08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AE3EC-A903-4AE3-94F5-FC9BC2E8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C09C66-EB97-47A1-9439-BBF0297A3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07191-444C-49CC-BE55-4C1E6F69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06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B9AFCA-23E2-4AC8-B9E9-BB1D5B6C2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9565E-C57D-45DC-B6BC-00482878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841" y="3108960"/>
            <a:ext cx="10505765" cy="435864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A. May Preservation Month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New Business</a:t>
            </a:r>
          </a:p>
        </p:txBody>
      </p:sp>
    </p:spTree>
    <p:extLst>
      <p:ext uri="{BB962C8B-B14F-4D97-AF65-F5344CB8AC3E}">
        <p14:creationId xmlns:p14="http://schemas.microsoft.com/office/powerpoint/2010/main" val="4181184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F87A7A-22C1-479C-819D-B7CECA1B2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D49CC7-85F3-4ACB-945A-F563B9C8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42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6FDDB-CC9C-4F2E-AB1D-384C3048C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CAA51-0ED5-48F4-A826-CDC3078E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27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A7261A-9684-44F0-9A14-BDC21498C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5D19B-4F9D-4B49-AC68-8A402009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49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CC878-1883-4778-B5E6-807C2049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851C7-4D95-4EFC-A0F9-68513988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5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E31F5B-4BC4-4246-820B-02389C8B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38854-610B-45E4-8216-A5F13CC9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28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57EC7-FEB6-4B8A-BDF3-83A935B01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7A100-66AE-4135-89F8-EA127B20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85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81CA75-35A8-400E-91A8-341115725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9AAD0-4A71-4F73-ACBE-CDB0DFA8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28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97114-081F-4604-B6CC-441C0B620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3675A6-4E2D-4614-85A7-FE105BED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927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7BA118-565A-4683-BC02-5320F8A8D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463F6-E905-40F7-80BC-4571357C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105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AAC53-C360-4B59-8A52-DA10E9EA7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6DD34A-A2EF-49A5-BB57-1D1BEC76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0D27CB-B2AA-68CF-9E44-B7E65485C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B. Staff’s Report</a:t>
            </a:r>
          </a:p>
          <a:p>
            <a:r>
              <a:rPr lang="en-US" dirty="0"/>
              <a:t>-Next Meeting March 12, 2024 @ 4:00PM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0C4B-0133-5CBF-4275-65D6B940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8" y="1981200"/>
            <a:ext cx="10667992" cy="1336040"/>
          </a:xfrm>
        </p:spPr>
        <p:txBody>
          <a:bodyPr>
            <a:normAutofit fontScale="90000"/>
          </a:bodyPr>
          <a:lstStyle/>
          <a:p>
            <a:r>
              <a:rPr lang="en-US" dirty="0"/>
              <a:t>VI. New Business	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508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0CABE-2879-430E-936F-6FB339C44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718FC-8248-4940-B8CF-6E0420CE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08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3C462A-15E9-40B4-8FDE-0FE2A2A22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4AC79-B2FE-452A-921B-2ED98D96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66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DC0B8-08C5-4105-8AA6-32FE466E9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C7294-08FE-487D-AB4D-659A6EB4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836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D19B7-8F3C-4C98-8377-BD1AF7326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CACE4B-E593-481F-A909-DD7484D7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28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1145A-850A-426D-A95C-48BEC85F5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22DA7-171E-484D-A16E-6D4B00AB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70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1170D4-C5C6-4D87-B077-13567FC9D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A37DD-F55B-471D-BD91-09E5A736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91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9184E-B98D-4F4A-A491-7C890E98F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5DA9F-8129-4B8F-B3B4-CED6778C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93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36E2F-1B22-4771-BB19-F12D5D358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2C3E60-B486-4A50-9862-D12AD91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2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E10C1-C21A-4024-A535-B2C63C980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18661-EDE1-42A3-A9B7-2A457F47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979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2F590-C8A6-4D37-8E2C-3AA17FCE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61D02-0BDF-4927-B031-3CA77D68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509788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6EB39C-CEF4-4EA3-96D7-AAA0EEDC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99CDE-7AA0-4A9D-A101-5DD12548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8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C0519-03F2-4FEC-B941-EA18EF771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4B7A4-4082-4530-AD97-24E049CE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050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03257-BB47-4B99-95AB-B8343C769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1002F-370A-48C2-BDEE-6DF76234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38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628D8-D2F5-4F5F-8CC3-7B6003C86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6CF2A5-6FA2-4D13-82AC-688E03D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56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31A7F-BA86-4AE4-943F-464F90AC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52FDB-C35C-4134-BA2D-1301FE5D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75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D29B6-D790-40E3-A301-0A260ADAC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78B84C-4805-47B9-A531-364F9314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08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E2189-223C-481D-B63F-92F09D8A0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270D1-E9C1-435F-981C-D9C1429C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334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1F1C0-5C11-416B-A4A5-78BBD5BF8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DC008-CE5E-4911-8C5E-53D4DAC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59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D10F9-D0C8-4945-8E7C-E23F9B748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32C3A-125E-4D6A-AC33-E46BCF0B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56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0D2AE-A2FA-4D74-98B6-F47F789EF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F5500-24F3-4B99-B5B5-519D9A50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4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106852</TotalTime>
  <Words>99</Words>
  <Application>Microsoft Office PowerPoint</Application>
  <PresentationFormat>Custom</PresentationFormat>
  <Paragraphs>43</Paragraphs>
  <Slides>320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320</vt:i4>
      </vt:variant>
    </vt:vector>
  </HeadingPairs>
  <TitlesOfParts>
    <vt:vector size="332" baseType="lpstr">
      <vt:lpstr>Arial</vt:lpstr>
      <vt:lpstr>Calibri</vt:lpstr>
      <vt:lpstr>Gotham-Book</vt:lpstr>
      <vt:lpstr>Times New Roman</vt:lpstr>
      <vt:lpstr>Tw Cen MT</vt:lpstr>
      <vt:lpstr>Wingdings</vt:lpstr>
      <vt:lpstr>Wingdings 2</vt:lpstr>
      <vt:lpstr>Median</vt:lpstr>
      <vt:lpstr>2_Office Theme</vt:lpstr>
      <vt:lpstr>1_Office Theme</vt:lpstr>
      <vt:lpstr>3_Office Theme</vt:lpstr>
      <vt:lpstr>4_Office Theme</vt:lpstr>
      <vt:lpstr>JHPC </vt:lpstr>
      <vt:lpstr>Public Comment</vt:lpstr>
      <vt:lpstr>Agenda Modifications</vt:lpstr>
      <vt:lpstr> Consent Agenda</vt:lpstr>
      <vt:lpstr>V. Old Business</vt:lpstr>
      <vt:lpstr>B. The Bryant House</vt:lpstr>
      <vt:lpstr>VI. New Business</vt:lpstr>
      <vt:lpstr>VI. New Business   </vt:lpstr>
      <vt:lpstr>Public Comment</vt:lpstr>
      <vt:lpstr>Commission Members’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Adjournment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Laughter</dc:creator>
  <cp:lastModifiedBy>Ashley Minery</cp:lastModifiedBy>
  <cp:revision>1559</cp:revision>
  <cp:lastPrinted>2018-10-22T19:04:10Z</cp:lastPrinted>
  <dcterms:created xsi:type="dcterms:W3CDTF">2015-01-08T16:30:20Z</dcterms:created>
  <dcterms:modified xsi:type="dcterms:W3CDTF">2024-01-30T20:27:01Z</dcterms:modified>
</cp:coreProperties>
</file>