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4"/>
  </p:sldMasterIdLst>
  <p:notesMasterIdLst>
    <p:notesMasterId r:id="rId24"/>
  </p:notesMasterIdLst>
  <p:sldIdLst>
    <p:sldId id="258" r:id="rId5"/>
    <p:sldId id="303" r:id="rId6"/>
    <p:sldId id="309" r:id="rId7"/>
    <p:sldId id="2146848774" r:id="rId8"/>
    <p:sldId id="2146848793" r:id="rId9"/>
    <p:sldId id="2146848794" r:id="rId10"/>
    <p:sldId id="310" r:id="rId11"/>
    <p:sldId id="282" r:id="rId12"/>
    <p:sldId id="306" r:id="rId13"/>
    <p:sldId id="302" r:id="rId14"/>
    <p:sldId id="301" r:id="rId15"/>
    <p:sldId id="305" r:id="rId16"/>
    <p:sldId id="2146848796" r:id="rId17"/>
    <p:sldId id="2146848797" r:id="rId18"/>
    <p:sldId id="2146848795" r:id="rId19"/>
    <p:sldId id="279" r:id="rId20"/>
    <p:sldId id="274" r:id="rId21"/>
    <p:sldId id="2146848798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8DB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A03CC-2B68-4C85-AD4B-C6DDE729ECAC}" v="1440" dt="2023-08-01T17:56:16.65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/>
    <p:restoredTop sz="96247" autoAdjust="0"/>
  </p:normalViewPr>
  <p:slideViewPr>
    <p:cSldViewPr snapToGrid="0" showGuides="1">
      <p:cViewPr varScale="1">
        <p:scale>
          <a:sx n="111" d="100"/>
          <a:sy n="111" d="100"/>
        </p:scale>
        <p:origin x="600" y="96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by Terrell" userId="S::darby.terrell@transylvaniacounty.org::f5226692-65c1-4b79-a075-86e6b39ebede" providerId="AD" clId="Web-{C98A03CC-2B68-4C85-AD4B-C6DDE729ECAC}"/>
    <pc:docChg chg="addSld delSld modSld sldOrd addMainMaster delMainMaster">
      <pc:chgData name="Darby Terrell" userId="S::darby.terrell@transylvaniacounty.org::f5226692-65c1-4b79-a075-86e6b39ebede" providerId="AD" clId="Web-{C98A03CC-2B68-4C85-AD4B-C6DDE729ECAC}" dt="2023-08-01T17:56:16.651" v="1200"/>
      <pc:docMkLst>
        <pc:docMk/>
      </pc:docMkLst>
      <pc:sldChg chg="addSp delSp modSp mod setBg modClrScheme addAnim delAnim setClrOvrMap chgLayout">
        <pc:chgData name="Darby Terrell" userId="S::darby.terrell@transylvaniacounty.org::f5226692-65c1-4b79-a075-86e6b39ebede" providerId="AD" clId="Web-{C98A03CC-2B68-4C85-AD4B-C6DDE729ECAC}" dt="2023-08-01T17:54:32.534" v="1198" actId="20577"/>
        <pc:sldMkLst>
          <pc:docMk/>
          <pc:sldMk cId="2827593924" sldId="258"/>
        </pc:sldMkLst>
        <pc:spChg chg="mod ord">
          <ac:chgData name="Darby Terrell" userId="S::darby.terrell@transylvaniacounty.org::f5226692-65c1-4b79-a075-86e6b39ebede" providerId="AD" clId="Web-{C98A03CC-2B68-4C85-AD4B-C6DDE729ECAC}" dt="2023-08-01T17:54:12.892" v="1194"/>
          <ac:spMkLst>
            <pc:docMk/>
            <pc:sldMk cId="2827593924" sldId="258"/>
            <ac:spMk id="2" creationId="{B0528762-BFD9-B53C-F438-D440DBFDD2F9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54:32.534" v="1198" actId="20577"/>
          <ac:spMkLst>
            <pc:docMk/>
            <pc:sldMk cId="2827593924" sldId="258"/>
            <ac:spMk id="3" creationId="{A57451B7-2A25-8813-BC77-07DE3529FCEE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1.563" v="1187"/>
          <ac:spMkLst>
            <pc:docMk/>
            <pc:sldMk cId="2827593924" sldId="258"/>
            <ac:spMk id="6" creationId="{B298ECBA-3258-45DF-8FD4-7581736BCCBC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1.563" v="1187"/>
          <ac:spMkLst>
            <pc:docMk/>
            <pc:sldMk cId="2827593924" sldId="258"/>
            <ac:spMk id="7" creationId="{B62BF453-BD82-4B90-9FE7-51703133806E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1.563" v="1187"/>
          <ac:spMkLst>
            <pc:docMk/>
            <pc:sldMk cId="2827593924" sldId="258"/>
            <ac:spMk id="8" creationId="{072366D3-9B5C-42E1-9906-77FF6BB55EAB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3:52.266" v="1181"/>
          <ac:spMkLst>
            <pc:docMk/>
            <pc:sldMk cId="2827593924" sldId="258"/>
            <ac:spMk id="9" creationId="{F774E8E4-3A52-4B19-AFD7-B242CE61A7A9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1.563" v="1187"/>
          <ac:spMkLst>
            <pc:docMk/>
            <pc:sldMk cId="2827593924" sldId="258"/>
            <ac:spMk id="10" creationId="{121F5E60-4E89-4B16-A245-12BD9935998D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3:54.672" v="1183"/>
          <ac:spMkLst>
            <pc:docMk/>
            <pc:sldMk cId="2827593924" sldId="258"/>
            <ac:spMk id="11" creationId="{B62BF453-BD82-4B90-9FE7-51703133806E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3:54.672" v="1183"/>
          <ac:spMkLst>
            <pc:docMk/>
            <pc:sldMk cId="2827593924" sldId="258"/>
            <ac:spMk id="12" creationId="{B298ECBA-3258-45DF-8FD4-7581736BCCBC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3:54.672" v="1183"/>
          <ac:spMkLst>
            <pc:docMk/>
            <pc:sldMk cId="2827593924" sldId="258"/>
            <ac:spMk id="13" creationId="{072366D3-9B5C-42E1-9906-77FF6BB55EAB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3.970" v="1189"/>
          <ac:spMkLst>
            <pc:docMk/>
            <pc:sldMk cId="2827593924" sldId="258"/>
            <ac:spMk id="14" creationId="{E2C05438-8975-4783-BCC7-9A4F0BD17978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3:54.672" v="1183"/>
          <ac:spMkLst>
            <pc:docMk/>
            <pc:sldMk cId="2827593924" sldId="258"/>
            <ac:spMk id="15" creationId="{121F5E60-4E89-4B16-A245-12BD9935998D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3.970" v="1189"/>
          <ac:spMkLst>
            <pc:docMk/>
            <pc:sldMk cId="2827593924" sldId="258"/>
            <ac:spMk id="16" creationId="{DF0ACCC9-A5C0-44FC-9472-E3E4BF4B41A7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3.970" v="1189"/>
          <ac:spMkLst>
            <pc:docMk/>
            <pc:sldMk cId="2827593924" sldId="258"/>
            <ac:spMk id="17" creationId="{E8B8E8AE-1882-46F3-94E7-A2A39149475C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3.970" v="1189"/>
          <ac:spMkLst>
            <pc:docMk/>
            <pc:sldMk cId="2827593924" sldId="258"/>
            <ac:spMk id="18" creationId="{F5AE0C4B-4D5E-48B0-929B-038F7E948410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7.298" v="1191"/>
          <ac:spMkLst>
            <pc:docMk/>
            <pc:sldMk cId="2827593924" sldId="258"/>
            <ac:spMk id="20" creationId="{D0CDF5D3-7220-42A0-9D37-ECF3BF283B37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7.298" v="1191"/>
          <ac:spMkLst>
            <pc:docMk/>
            <pc:sldMk cId="2827593924" sldId="258"/>
            <ac:spMk id="21" creationId="{64BC717F-58B3-4A4E-BC3B-1B11323AD5C9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7.298" v="1191"/>
          <ac:spMkLst>
            <pc:docMk/>
            <pc:sldMk cId="2827593924" sldId="258"/>
            <ac:spMk id="22" creationId="{1EE75710-64C5-4CA8-8A7C-82EE4125C90D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07.298" v="1191"/>
          <ac:spMkLst>
            <pc:docMk/>
            <pc:sldMk cId="2827593924" sldId="258"/>
            <ac:spMk id="23" creationId="{435050B1-74E1-4A81-923D-0F5971A3BC01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12.892" v="1193"/>
          <ac:spMkLst>
            <pc:docMk/>
            <pc:sldMk cId="2827593924" sldId="258"/>
            <ac:spMk id="25" creationId="{7466C88B-B170-4C69-85D3-FD6AD975F9A0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12.892" v="1193"/>
          <ac:spMkLst>
            <pc:docMk/>
            <pc:sldMk cId="2827593924" sldId="258"/>
            <ac:spMk id="26" creationId="{080FE256-DF37-4639-8CB7-2E2F1897AD0F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12.892" v="1193"/>
          <ac:spMkLst>
            <pc:docMk/>
            <pc:sldMk cId="2827593924" sldId="258"/>
            <ac:spMk id="27" creationId="{FDD1039A-772C-4213-A092-0D8A9EF4ACAB}"/>
          </ac:spMkLst>
        </pc:spChg>
        <pc:spChg chg="add del">
          <ac:chgData name="Darby Terrell" userId="S::darby.terrell@transylvaniacounty.org::f5226692-65c1-4b79-a075-86e6b39ebede" providerId="AD" clId="Web-{C98A03CC-2B68-4C85-AD4B-C6DDE729ECAC}" dt="2023-08-01T17:54:12.892" v="1193"/>
          <ac:spMkLst>
            <pc:docMk/>
            <pc:sldMk cId="2827593924" sldId="258"/>
            <ac:spMk id="28" creationId="{0B39728D-66CA-4175-956D-FE26F3225678}"/>
          </ac:spMkLst>
        </pc:spChg>
        <pc:picChg chg="add mod ord">
          <ac:chgData name="Darby Terrell" userId="S::darby.terrell@transylvaniacounty.org::f5226692-65c1-4b79-a075-86e6b39ebede" providerId="AD" clId="Web-{C98A03CC-2B68-4C85-AD4B-C6DDE729ECAC}" dt="2023-08-01T17:54:23.174" v="1196" actId="14100"/>
          <ac:picMkLst>
            <pc:docMk/>
            <pc:sldMk cId="2827593924" sldId="258"/>
            <ac:picMk id="4" creationId="{FEEB5AC8-42BC-A61A-2FDE-26766B264D85}"/>
          </ac:picMkLst>
        </pc:picChg>
      </pc:sldChg>
      <pc:sldChg chg="modSp add del mod modClrScheme chgLayout">
        <pc:chgData name="Darby Terrell" userId="S::darby.terrell@transylvaniacounty.org::f5226692-65c1-4b79-a075-86e6b39ebede" providerId="AD" clId="Web-{C98A03CC-2B68-4C85-AD4B-C6DDE729ECAC}" dt="2023-08-01T17:21:42.947" v="419"/>
        <pc:sldMkLst>
          <pc:docMk/>
          <pc:sldMk cId="4163351800" sldId="264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4163351800" sldId="264"/>
            <ac:spMk id="2" creationId="{5A9D881F-CA86-A4F1-802F-E64731BD288E}"/>
          </ac:spMkLst>
        </pc:spChg>
      </pc:sldChg>
      <pc:sldChg chg="modSp add del mod modClrScheme chgLayout">
        <pc:chgData name="Darby Terrell" userId="S::darby.terrell@transylvaniacounty.org::f5226692-65c1-4b79-a075-86e6b39ebede" providerId="AD" clId="Web-{C98A03CC-2B68-4C85-AD4B-C6DDE729ECAC}" dt="2023-08-01T17:40:00.272" v="809"/>
        <pc:sldMkLst>
          <pc:docMk/>
          <pc:sldMk cId="3925682039" sldId="266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3925682039" sldId="266"/>
            <ac:spMk id="12" creationId="{E46C7FB9-1D67-4C73-7AAC-B157D99BC809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3925682039" sldId="266"/>
            <ac:spMk id="14" creationId="{50F1D73D-3F3D-4ECD-574C-F2502AC80773}"/>
          </ac:spMkLst>
        </pc:spChg>
      </pc:sldChg>
      <pc:sldChg chg="modSp add del mod modClrScheme chgLayout">
        <pc:chgData name="Darby Terrell" userId="S::darby.terrell@transylvaniacounty.org::f5226692-65c1-4b79-a075-86e6b39ebede" providerId="AD" clId="Web-{C98A03CC-2B68-4C85-AD4B-C6DDE729ECAC}" dt="2023-08-01T17:21:42.947" v="418"/>
        <pc:sldMkLst>
          <pc:docMk/>
          <pc:sldMk cId="2461847894" sldId="270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461847894" sldId="270"/>
            <ac:spMk id="5" creationId="{31D625AD-D853-E707-6C7F-E31923C410C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461847894" sldId="270"/>
            <ac:spMk id="11" creationId="{A96F7733-7434-FA95-04A6-9FA221A2649C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461847894" sldId="270"/>
            <ac:spMk id="22" creationId="{1B742BF8-0956-7E94-FAF4-D42A92ACE16C}"/>
          </ac:spMkLst>
        </pc:spChg>
        <pc:graphicFrameChg chg="mod ord modGraphic">
          <ac:chgData name="Darby Terrell" userId="S::darby.terrell@transylvaniacounty.org::f5226692-65c1-4b79-a075-86e6b39ebede" providerId="AD" clId="Web-{C98A03CC-2B68-4C85-AD4B-C6DDE729ECAC}" dt="2023-08-01T15:51:54.559" v="6"/>
          <ac:graphicFrameMkLst>
            <pc:docMk/>
            <pc:sldMk cId="2461847894" sldId="270"/>
            <ac:graphicFrameMk id="9" creationId="{D0C54D53-C83E-999E-E2D8-121369D30110}"/>
          </ac:graphicFrameMkLst>
        </pc:graphicFrameChg>
      </pc:sldChg>
      <pc:sldChg chg="modSp add del mod modClrScheme chgLayout">
        <pc:chgData name="Darby Terrell" userId="S::darby.terrell@transylvaniacounty.org::f5226692-65c1-4b79-a075-86e6b39ebede" providerId="AD" clId="Web-{C98A03CC-2B68-4C85-AD4B-C6DDE729ECAC}" dt="2023-08-01T17:22:47.045" v="479"/>
        <pc:sldMkLst>
          <pc:docMk/>
          <pc:sldMk cId="1514052440" sldId="272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514052440" sldId="272"/>
            <ac:spMk id="4" creationId="{5701003A-1258-C8AB-E292-CE0E5E612BCF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514052440" sldId="272"/>
            <ac:spMk id="9" creationId="{32C92178-B239-AAAD-CF10-C0CD04C1BAE9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514052440" sldId="272"/>
            <ac:spMk id="11" creationId="{CFC65B13-DBA7-CB3E-F251-880122C1E57B}"/>
          </ac:spMkLst>
        </pc:spChg>
        <pc:graphicFrameChg chg="mod ord">
          <ac:chgData name="Darby Terrell" userId="S::darby.terrell@transylvaniacounty.org::f5226692-65c1-4b79-a075-86e6b39ebede" providerId="AD" clId="Web-{C98A03CC-2B68-4C85-AD4B-C6DDE729ECAC}" dt="2023-08-01T15:51:54.559" v="6"/>
          <ac:graphicFrameMkLst>
            <pc:docMk/>
            <pc:sldMk cId="1514052440" sldId="272"/>
            <ac:graphicFrameMk id="7" creationId="{3033222B-8F61-7CC1-AF3E-1B1B8047ABE0}"/>
          </ac:graphicFrameMkLst>
        </pc:graphicFrameChg>
      </pc:sldChg>
      <pc:sldChg chg="addSp delSp modSp mod modClrScheme chgLayout">
        <pc:chgData name="Darby Terrell" userId="S::darby.terrell@transylvaniacounty.org::f5226692-65c1-4b79-a075-86e6b39ebede" providerId="AD" clId="Web-{C98A03CC-2B68-4C85-AD4B-C6DDE729ECAC}" dt="2023-08-01T17:47:45.303" v="1016" actId="1076"/>
        <pc:sldMkLst>
          <pc:docMk/>
          <pc:sldMk cId="3161219934" sldId="274"/>
        </pc:sldMkLst>
        <pc:spChg chg="mod ord">
          <ac:chgData name="Darby Terrell" userId="S::darby.terrell@transylvaniacounty.org::f5226692-65c1-4b79-a075-86e6b39ebede" providerId="AD" clId="Web-{C98A03CC-2B68-4C85-AD4B-C6DDE729ECAC}" dt="2023-08-01T17:47:45.303" v="1016" actId="1076"/>
          <ac:spMkLst>
            <pc:docMk/>
            <pc:sldMk cId="3161219934" sldId="274"/>
            <ac:spMk id="3" creationId="{1945C2F8-2E24-F46B-AC7B-3070B381497A}"/>
          </ac:spMkLst>
        </pc:spChg>
        <pc:spChg chg="add del mod">
          <ac:chgData name="Darby Terrell" userId="S::darby.terrell@transylvaniacounty.org::f5226692-65c1-4b79-a075-86e6b39ebede" providerId="AD" clId="Web-{C98A03CC-2B68-4C85-AD4B-C6DDE729ECAC}" dt="2023-08-01T17:47:21.302" v="1008"/>
          <ac:spMkLst>
            <pc:docMk/>
            <pc:sldMk cId="3161219934" sldId="274"/>
            <ac:spMk id="4" creationId="{AEC97313-1E82-6BAE-BCC0-2A1FF960A1E5}"/>
          </ac:spMkLst>
        </pc:spChg>
        <pc:spChg chg="del mod ord">
          <ac:chgData name="Darby Terrell" userId="S::darby.terrell@transylvaniacounty.org::f5226692-65c1-4b79-a075-86e6b39ebede" providerId="AD" clId="Web-{C98A03CC-2B68-4C85-AD4B-C6DDE729ECAC}" dt="2023-08-01T17:47:17.895" v="1007"/>
          <ac:spMkLst>
            <pc:docMk/>
            <pc:sldMk cId="3161219934" sldId="274"/>
            <ac:spMk id="6" creationId="{7DA212DC-D3DD-DD6B-D644-0F7B9BA98E17}"/>
          </ac:spMkLst>
        </pc:spChg>
      </pc:sldChg>
      <pc:sldChg chg="modSp add del mod modClrScheme chgLayout">
        <pc:chgData name="Darby Terrell" userId="S::darby.terrell@transylvaniacounty.org::f5226692-65c1-4b79-a075-86e6b39ebede" providerId="AD" clId="Web-{C98A03CC-2B68-4C85-AD4B-C6DDE729ECAC}" dt="2023-08-01T17:21:42.947" v="420"/>
        <pc:sldMkLst>
          <pc:docMk/>
          <pc:sldMk cId="1343223353" sldId="278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343223353" sldId="278"/>
            <ac:spMk id="2" creationId="{2BA91497-60EB-6CC6-BE1A-11323E8A9677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343223353" sldId="278"/>
            <ac:spMk id="12" creationId="{0BA60034-9E02-4BFF-D46B-98C157D63892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6:04:12.777" v="395" actId="1076"/>
          <ac:spMkLst>
            <pc:docMk/>
            <pc:sldMk cId="1343223353" sldId="278"/>
            <ac:spMk id="25" creationId="{409EE273-65DC-EBC2-149C-7BB5726CEBDB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343223353" sldId="278"/>
            <ac:spMk id="27" creationId="{900E35B6-58C6-ABFD-1333-AA1B7702D18A}"/>
          </ac:spMkLst>
        </pc:spChg>
      </pc:sldChg>
      <pc:sldChg chg="modSp mod modClrScheme chgLayout">
        <pc:chgData name="Darby Terrell" userId="S::darby.terrell@transylvaniacounty.org::f5226692-65c1-4b79-a075-86e6b39ebede" providerId="AD" clId="Web-{C98A03CC-2B68-4C85-AD4B-C6DDE729ECAC}" dt="2023-08-01T17:50:43.237" v="1122" actId="20577"/>
        <pc:sldMkLst>
          <pc:docMk/>
          <pc:sldMk cId="893108741" sldId="279"/>
        </pc:sldMkLst>
        <pc:spChg chg="mod ord">
          <ac:chgData name="Darby Terrell" userId="S::darby.terrell@transylvaniacounty.org::f5226692-65c1-4b79-a075-86e6b39ebede" providerId="AD" clId="Web-{C98A03CC-2B68-4C85-AD4B-C6DDE729ECAC}" dt="2023-08-01T17:50:43.237" v="1122" actId="20577"/>
          <ac:spMkLst>
            <pc:docMk/>
            <pc:sldMk cId="893108741" sldId="279"/>
            <ac:spMk id="12" creationId="{84FA0F1E-A920-0194-981E-4B573643BB48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47:51.179" v="1017" actId="1076"/>
          <ac:spMkLst>
            <pc:docMk/>
            <pc:sldMk cId="893108741" sldId="279"/>
            <ac:spMk id="13" creationId="{E729A509-992F-8C10-902D-182448B5A1AE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893108741" sldId="279"/>
            <ac:spMk id="17" creationId="{E46CC291-411B-349C-8657-ED39C084F877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46:30.095" v="990" actId="1076"/>
          <ac:spMkLst>
            <pc:docMk/>
            <pc:sldMk cId="893108741" sldId="279"/>
            <ac:spMk id="19" creationId="{1A502D19-C614-886C-4945-5880F36E0998}"/>
          </ac:spMkLst>
        </pc:spChg>
      </pc:sldChg>
      <pc:sldChg chg="modSp add del mod modClrScheme chgLayout">
        <pc:chgData name="Darby Terrell" userId="S::darby.terrell@transylvaniacounty.org::f5226692-65c1-4b79-a075-86e6b39ebede" providerId="AD" clId="Web-{C98A03CC-2B68-4C85-AD4B-C6DDE729ECAC}" dt="2023-08-01T17:22:44.702" v="478"/>
        <pc:sldMkLst>
          <pc:docMk/>
          <pc:sldMk cId="2828537535" sldId="280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" creationId="{9B4B88C3-22C9-7AFF-33C5-C94BB8BA8825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5" creationId="{C2595B11-C76E-DD57-C5B1-8658DCE8DA40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0" creationId="{0E7DB7CA-F98F-DA72-5034-4333A03BD16E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1" creationId="{5CF8C408-02FC-4132-F304-040A31BEB4C7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2" creationId="{371F316B-7439-A04C-9934-FDC516BE79E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3" creationId="{2DCAAB9F-9796-6688-532A-91A4A1E4BFFD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4" creationId="{F1F9A423-9779-C402-676D-95DA2BDBC1FE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5" creationId="{7C779B74-D561-2EF9-90DE-13F7AB05238C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6" creationId="{9E648394-9EE4-BF99-EA38-32DD42EFCFEB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7" creationId="{EE798D5E-E47D-F58E-9F02-50706F2BBC7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2828537535" sldId="280"/>
            <ac:spMk id="28" creationId="{DC4B4CEE-5DB4-6994-504B-BF87FCC06670}"/>
          </ac:spMkLst>
        </pc:sp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2828537535" sldId="280"/>
            <ac:picMk id="31" creationId="{6C412FDB-E114-33E4-868E-31DA7C6FFE1E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2828537535" sldId="280"/>
            <ac:picMk id="33" creationId="{3D8F5E18-349E-B6F3-AC34-0E030C00C1BA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2828537535" sldId="280"/>
            <ac:picMk id="35" creationId="{08BB100B-89B1-F85D-8A97-E1120F0CC947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2828537535" sldId="280"/>
            <ac:picMk id="37" creationId="{ABC65584-2B89-8630-C95E-A8C59FD602FC}"/>
          </ac:picMkLst>
        </pc:picChg>
      </pc:sldChg>
      <pc:sldChg chg="modSp add del mod modClrScheme chgLayout">
        <pc:chgData name="Darby Terrell" userId="S::darby.terrell@transylvaniacounty.org::f5226692-65c1-4b79-a075-86e6b39ebede" providerId="AD" clId="Web-{C98A03CC-2B68-4C85-AD4B-C6DDE729ECAC}" dt="2023-08-01T17:22:44.702" v="477"/>
        <pc:sldMkLst>
          <pc:docMk/>
          <pc:sldMk cId="1439309830" sldId="281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" creationId="{9B4B88C3-22C9-7AFF-33C5-C94BB8BA8825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6" creationId="{8B4D75FF-CD78-5E99-188C-7891765A869D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7" creationId="{01B4206F-8BCA-22F0-43A7-0BF8B49994B0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8" creationId="{4D591E9D-E86D-5811-6D20-A80CC9302723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9" creationId="{645C146E-A736-B1B0-F667-47A8819056B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10" creationId="{0EABFDA6-322F-3880-99E5-D43A18750EA7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11" creationId="{96BADCB7-1BAE-B262-9988-05E5BAF6C36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13" creationId="{4EB8D6D4-573D-93DF-A54F-7C984CEF3575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14" creationId="{E81B9EB1-FC06-46FB-5698-44F6EBAB49E5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15" creationId="{CF291512-436B-6D63-40B1-AF3B88EAC370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0" creationId="{0E7DB7CA-F98F-DA72-5034-4333A03BD16E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1" creationId="{5CF8C408-02FC-4132-F304-040A31BEB4C7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2" creationId="{371F316B-7439-A04C-9934-FDC516BE79E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3" creationId="{2DCAAB9F-9796-6688-532A-91A4A1E4BFFD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4" creationId="{F1F9A423-9779-C402-676D-95DA2BDBC1FE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5" creationId="{7C779B74-D561-2EF9-90DE-13F7AB05238C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6" creationId="{9E648394-9EE4-BF99-EA38-32DD42EFCFEB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27" creationId="{EE798D5E-E47D-F58E-9F02-50706F2BBC7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439309830" sldId="281"/>
            <ac:spMk id="58" creationId="{6149DA07-DE5C-2490-98E0-91528926C18D}"/>
          </ac:spMkLst>
        </pc:sp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1439309830" sldId="281"/>
            <ac:picMk id="17" creationId="{24DC30E1-CADB-84DB-DB8B-F9617674C187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1439309830" sldId="281"/>
            <ac:picMk id="19" creationId="{1B078F29-E69F-173F-24DC-9ADE4F107206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1439309830" sldId="281"/>
            <ac:picMk id="29" creationId="{039C289C-8715-1B0F-DB41-23EE81B14E95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1439309830" sldId="281"/>
            <ac:picMk id="31" creationId="{6C412FDB-E114-33E4-868E-31DA7C6FFE1E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1439309830" sldId="281"/>
            <ac:picMk id="32" creationId="{2F4F496E-385D-6E5A-31C9-8C919AC3D66B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1439309830" sldId="281"/>
            <ac:picMk id="33" creationId="{3D8F5E18-349E-B6F3-AC34-0E030C00C1BA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1439309830" sldId="281"/>
            <ac:picMk id="35" creationId="{08BB100B-89B1-F85D-8A97-E1120F0CC947}"/>
          </ac:picMkLst>
        </pc:picChg>
        <pc:picChg chg="mod ord">
          <ac:chgData name="Darby Terrell" userId="S::darby.terrell@transylvaniacounty.org::f5226692-65c1-4b79-a075-86e6b39ebede" providerId="AD" clId="Web-{C98A03CC-2B68-4C85-AD4B-C6DDE729ECAC}" dt="2023-08-01T15:51:54.559" v="6"/>
          <ac:picMkLst>
            <pc:docMk/>
            <pc:sldMk cId="1439309830" sldId="281"/>
            <ac:picMk id="37" creationId="{ABC65584-2B89-8630-C95E-A8C59FD602FC}"/>
          </ac:picMkLst>
        </pc:picChg>
      </pc:sldChg>
      <pc:sldChg chg="addSp delSp modSp mod modClrScheme chgLayout">
        <pc:chgData name="Darby Terrell" userId="S::darby.terrell@transylvaniacounty.org::f5226692-65c1-4b79-a075-86e6b39ebede" providerId="AD" clId="Web-{C98A03CC-2B68-4C85-AD4B-C6DDE729ECAC}" dt="2023-08-01T17:56:16.651" v="1200"/>
        <pc:sldMkLst>
          <pc:docMk/>
          <pc:sldMk cId="622709411" sldId="282"/>
        </pc:sldMkLst>
        <pc:spChg chg="del mod ord">
          <ac:chgData name="Darby Terrell" userId="S::darby.terrell@transylvaniacounty.org::f5226692-65c1-4b79-a075-86e6b39ebede" providerId="AD" clId="Web-{C98A03CC-2B68-4C85-AD4B-C6DDE729ECAC}" dt="2023-08-01T17:40:07.757" v="810"/>
          <ac:spMkLst>
            <pc:docMk/>
            <pc:sldMk cId="622709411" sldId="282"/>
            <ac:spMk id="2" creationId="{E19E3B76-8ECB-55B1-220A-C239EEC5A854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45:59.453" v="985" actId="1076"/>
          <ac:spMkLst>
            <pc:docMk/>
            <pc:sldMk cId="622709411" sldId="282"/>
            <ac:spMk id="3" creationId="{F5648B9B-6F61-26FD-880B-5CFAA0499A66}"/>
          </ac:spMkLst>
        </pc:spChg>
        <pc:spChg chg="del mod ord">
          <ac:chgData name="Darby Terrell" userId="S::darby.terrell@transylvaniacounty.org::f5226692-65c1-4b79-a075-86e6b39ebede" providerId="AD" clId="Web-{C98A03CC-2B68-4C85-AD4B-C6DDE729ECAC}" dt="2023-08-01T17:40:09.554" v="811"/>
          <ac:spMkLst>
            <pc:docMk/>
            <pc:sldMk cId="622709411" sldId="282"/>
            <ac:spMk id="4" creationId="{6A05B717-5038-0070-60FC-634FA9998FA6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37:08.057" v="786" actId="20577"/>
          <ac:spMkLst>
            <pc:docMk/>
            <pc:sldMk cId="622709411" sldId="282"/>
            <ac:spMk id="6" creationId="{9B8D1C32-CEDB-F6E2-A01E-72AE1A1D0AD9}"/>
          </ac:spMkLst>
        </pc:spChg>
        <pc:spChg chg="add del mod">
          <ac:chgData name="Darby Terrell" userId="S::darby.terrell@transylvaniacounty.org::f5226692-65c1-4b79-a075-86e6b39ebede" providerId="AD" clId="Web-{C98A03CC-2B68-4C85-AD4B-C6DDE729ECAC}" dt="2023-08-01T17:40:10.976" v="812"/>
          <ac:spMkLst>
            <pc:docMk/>
            <pc:sldMk cId="622709411" sldId="282"/>
            <ac:spMk id="7" creationId="{F5B733A2-6F70-5B86-CD73-E6F9D5FABD80}"/>
          </ac:spMkLst>
        </pc:spChg>
        <pc:spChg chg="add del mod">
          <ac:chgData name="Darby Terrell" userId="S::darby.terrell@transylvaniacounty.org::f5226692-65c1-4b79-a075-86e6b39ebede" providerId="AD" clId="Web-{C98A03CC-2B68-4C85-AD4B-C6DDE729ECAC}" dt="2023-08-01T17:40:11.851" v="813"/>
          <ac:spMkLst>
            <pc:docMk/>
            <pc:sldMk cId="622709411" sldId="282"/>
            <ac:spMk id="9" creationId="{C7F328A9-34E4-39B8-E1E3-B016106C278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622709411" sldId="282"/>
            <ac:spMk id="11" creationId="{517F181E-B3F5-EEEB-086C-37ADB367909B}"/>
          </ac:spMkLst>
        </pc:spChg>
        <pc:spChg chg="add del mod">
          <ac:chgData name="Darby Terrell" userId="S::darby.terrell@transylvaniacounty.org::f5226692-65c1-4b79-a075-86e6b39ebede" providerId="AD" clId="Web-{C98A03CC-2B68-4C85-AD4B-C6DDE729ECAC}" dt="2023-08-01T17:40:14.835" v="815"/>
          <ac:spMkLst>
            <pc:docMk/>
            <pc:sldMk cId="622709411" sldId="282"/>
            <ac:spMk id="12" creationId="{1C048D30-7862-1783-11C7-789E072B87BD}"/>
          </ac:spMkLst>
        </pc:spChg>
        <pc:spChg chg="del mod ord">
          <ac:chgData name="Darby Terrell" userId="S::darby.terrell@transylvaniacounty.org::f5226692-65c1-4b79-a075-86e6b39ebede" providerId="AD" clId="Web-{C98A03CC-2B68-4C85-AD4B-C6DDE729ECAC}" dt="2023-08-01T17:40:13.304" v="814"/>
          <ac:spMkLst>
            <pc:docMk/>
            <pc:sldMk cId="622709411" sldId="282"/>
            <ac:spMk id="14" creationId="{09DD5B6E-5EB4-E24C-F029-D11B31418E4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46:18.173" v="988" actId="1076"/>
          <ac:spMkLst>
            <pc:docMk/>
            <pc:sldMk cId="622709411" sldId="282"/>
            <ac:spMk id="20" creationId="{7D61BAD3-11BF-AA74-F4B3-2ABC02077200}"/>
          </ac:spMkLst>
        </pc:spChg>
        <pc:picChg chg="add del mod">
          <ac:chgData name="Darby Terrell" userId="S::darby.terrell@transylvaniacounty.org::f5226692-65c1-4b79-a075-86e6b39ebede" providerId="AD" clId="Web-{C98A03CC-2B68-4C85-AD4B-C6DDE729ECAC}" dt="2023-08-01T17:56:16.651" v="1200"/>
          <ac:picMkLst>
            <pc:docMk/>
            <pc:sldMk cId="622709411" sldId="282"/>
            <ac:picMk id="13" creationId="{5E90C581-BE2D-85BF-E0A9-4D3972D12A0B}"/>
          </ac:picMkLst>
        </pc:picChg>
      </pc:sldChg>
      <pc:sldChg chg="addSp delSp modSp mod modClrScheme chgLayout">
        <pc:chgData name="Darby Terrell" userId="S::darby.terrell@transylvaniacounty.org::f5226692-65c1-4b79-a075-86e6b39ebede" providerId="AD" clId="Web-{C98A03CC-2B68-4C85-AD4B-C6DDE729ECAC}" dt="2023-08-01T17:52:39.464" v="1174" actId="1076"/>
        <pc:sldMkLst>
          <pc:docMk/>
          <pc:sldMk cId="452850806" sldId="283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452850806" sldId="283"/>
            <ac:spMk id="2" creationId="{9BFD6DF6-5B25-79AF-09F2-0008B7DD2526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2:13.763" v="7" actId="20577"/>
          <ac:spMkLst>
            <pc:docMk/>
            <pc:sldMk cId="452850806" sldId="283"/>
            <ac:spMk id="3" creationId="{0FA49DED-F98B-AA29-6402-0A09C4EFE003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2:53.687" v="18" actId="20577"/>
          <ac:spMkLst>
            <pc:docMk/>
            <pc:sldMk cId="452850806" sldId="283"/>
            <ac:spMk id="4" creationId="{EBBAF7CB-A8CE-582C-C1DB-E6D72AC69A46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3:07.734" v="25" actId="20577"/>
          <ac:spMkLst>
            <pc:docMk/>
            <pc:sldMk cId="452850806" sldId="283"/>
            <ac:spMk id="5" creationId="{21C403DC-3521-3A53-9255-0D192EBD4F25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3:23.032" v="37" actId="20577"/>
          <ac:spMkLst>
            <pc:docMk/>
            <pc:sldMk cId="452850806" sldId="283"/>
            <ac:spMk id="6" creationId="{01F6EA68-2AA8-DF86-685C-EC3843127767}"/>
          </ac:spMkLst>
        </pc:spChg>
        <pc:spChg chg="add mod">
          <ac:chgData name="Darby Terrell" userId="S::darby.terrell@transylvaniacounty.org::f5226692-65c1-4b79-a075-86e6b39ebede" providerId="AD" clId="Web-{C98A03CC-2B68-4C85-AD4B-C6DDE729ECAC}" dt="2023-08-01T17:52:39.464" v="1174" actId="1076"/>
          <ac:spMkLst>
            <pc:docMk/>
            <pc:sldMk cId="452850806" sldId="283"/>
            <ac:spMk id="7" creationId="{04D81691-A243-1BF4-DFAD-4CB3B34DFFA5}"/>
          </ac:spMkLst>
        </pc:spChg>
        <pc:spChg chg="del mod ord">
          <ac:chgData name="Darby Terrell" userId="S::darby.terrell@transylvaniacounty.org::f5226692-65c1-4b79-a075-86e6b39ebede" providerId="AD" clId="Web-{C98A03CC-2B68-4C85-AD4B-C6DDE729ECAC}" dt="2023-08-01T15:53:26.391" v="38"/>
          <ac:spMkLst>
            <pc:docMk/>
            <pc:sldMk cId="452850806" sldId="283"/>
            <ac:spMk id="7" creationId="{A2545FBC-2F5C-8772-F385-63E103558308}"/>
          </ac:spMkLst>
        </pc:spChg>
        <pc:spChg chg="add del mod">
          <ac:chgData name="Darby Terrell" userId="S::darby.terrell@transylvaniacounty.org::f5226692-65c1-4b79-a075-86e6b39ebede" providerId="AD" clId="Web-{C98A03CC-2B68-4C85-AD4B-C6DDE729ECAC}" dt="2023-08-01T15:53:33.673" v="41"/>
          <ac:spMkLst>
            <pc:docMk/>
            <pc:sldMk cId="452850806" sldId="283"/>
            <ac:spMk id="9" creationId="{F58E68CB-8E46-A6BE-38A1-72D7F87A21A6}"/>
          </ac:spMkLst>
        </pc:spChg>
        <pc:spChg chg="add del mod">
          <ac:chgData name="Darby Terrell" userId="S::darby.terrell@transylvaniacounty.org::f5226692-65c1-4b79-a075-86e6b39ebede" providerId="AD" clId="Web-{C98A03CC-2B68-4C85-AD4B-C6DDE729ECAC}" dt="2023-08-01T15:53:32.501" v="40"/>
          <ac:spMkLst>
            <pc:docMk/>
            <pc:sldMk cId="452850806" sldId="283"/>
            <ac:spMk id="11" creationId="{8D76A46E-C88E-BCBA-6102-430598DC2B47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2:46.296" v="11" actId="20577"/>
          <ac:spMkLst>
            <pc:docMk/>
            <pc:sldMk cId="452850806" sldId="283"/>
            <ac:spMk id="48" creationId="{B79EAB77-EA1B-845C-B39D-F4147B3C0E4B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2:43.374" v="10" actId="20577"/>
          <ac:spMkLst>
            <pc:docMk/>
            <pc:sldMk cId="452850806" sldId="283"/>
            <ac:spMk id="49" creationId="{9AD6ED5E-6255-A10D-1B61-1C38A65A0172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2:58.968" v="19" actId="20577"/>
          <ac:spMkLst>
            <pc:docMk/>
            <pc:sldMk cId="452850806" sldId="283"/>
            <ac:spMk id="50" creationId="{725D92A4-EE14-BE47-EFF6-F0FD3F4AE66E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3:40.314" v="43" actId="20577"/>
          <ac:spMkLst>
            <pc:docMk/>
            <pc:sldMk cId="452850806" sldId="283"/>
            <ac:spMk id="51" creationId="{7FFFF704-D039-7DC7-A34E-489FEE26CD8F}"/>
          </ac:spMkLst>
        </pc:spChg>
        <pc:spChg chg="del mod ord">
          <ac:chgData name="Darby Terrell" userId="S::darby.terrell@transylvaniacounty.org::f5226692-65c1-4b79-a075-86e6b39ebede" providerId="AD" clId="Web-{C98A03CC-2B68-4C85-AD4B-C6DDE729ECAC}" dt="2023-08-01T15:53:28.719" v="39"/>
          <ac:spMkLst>
            <pc:docMk/>
            <pc:sldMk cId="452850806" sldId="283"/>
            <ac:spMk id="52" creationId="{B834A08F-B9C1-B3EF-25F5-A69D401C8BC6}"/>
          </ac:spMkLst>
        </pc:spChg>
      </pc:sldChg>
      <pc:sldChg chg="modSp add del mod modClrScheme chgLayout">
        <pc:chgData name="Darby Terrell" userId="S::darby.terrell@transylvaniacounty.org::f5226692-65c1-4b79-a075-86e6b39ebede" providerId="AD" clId="Web-{C98A03CC-2B68-4C85-AD4B-C6DDE729ECAC}" dt="2023-08-01T17:21:46.573" v="421"/>
        <pc:sldMkLst>
          <pc:docMk/>
          <pc:sldMk cId="1030146655" sldId="284"/>
        </pc:sldMkLst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3" creationId="{87264F79-95B4-7ADF-2A8F-BEF6FEFDACEE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4" creationId="{4AEDC641-DB48-7215-91E0-5C72AED4E060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5" creationId="{0F83D82D-5102-8004-C3B7-FEE3A62802E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8" creationId="{E080D02F-F3D4-FF0B-2D0E-64F8B50DCAA6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9" creationId="{345C6D13-CF93-C1B2-1F70-67C4F6E7184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10" creationId="{1C9A283B-9E49-B36A-FE51-8E72C9F394EB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11" creationId="{6450CD75-C694-C125-BD13-EF17DEB46B25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12" creationId="{3F9092E2-3437-76F7-8811-79E2775979C6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13" creationId="{C2055FE9-29DC-BC97-64D3-F9745578B47E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14" creationId="{36278598-FCCB-FFAE-8D0C-C6E865B7A96B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15" creationId="{C74894D9-3816-D634-32FA-4C32368D5317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42" creationId="{019C8FDA-6404-F188-D702-F6E466BD3C80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45" creationId="{69F5F0D3-B131-4CB7-0B2A-26B4F86A2B02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46" creationId="{75FAFF48-ECD7-B806-073D-92FF0C921A04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47" creationId="{3F91A9F2-2D44-0F31-0AD2-6603CE85725B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48" creationId="{A3E1C905-1F78-C80C-C9A7-A645D9B8A89D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1030146655" sldId="284"/>
            <ac:spMk id="49" creationId="{8CA99796-00AA-C484-557A-B978DA4DDDCC}"/>
          </ac:spMkLst>
        </pc:spChg>
      </pc:sldChg>
      <pc:sldChg chg="modSp mod ord modClrScheme chgLayout">
        <pc:chgData name="Darby Terrell" userId="S::darby.terrell@transylvaniacounty.org::f5226692-65c1-4b79-a075-86e6b39ebede" providerId="AD" clId="Web-{C98A03CC-2B68-4C85-AD4B-C6DDE729ECAC}" dt="2023-08-01T17:46:25.001" v="989" actId="1076"/>
        <pc:sldMkLst>
          <pc:docMk/>
          <pc:sldMk cId="3637031163" sldId="285"/>
        </pc:sldMkLst>
        <pc:spChg chg="mod ord">
          <ac:chgData name="Darby Terrell" userId="S::darby.terrell@transylvaniacounty.org::f5226692-65c1-4b79-a075-86e6b39ebede" providerId="AD" clId="Web-{C98A03CC-2B68-4C85-AD4B-C6DDE729ECAC}" dt="2023-08-01T17:39:45.224" v="808" actId="20577"/>
          <ac:spMkLst>
            <pc:docMk/>
            <pc:sldMk cId="3637031163" sldId="285"/>
            <ac:spMk id="2" creationId="{E19E3B76-8ECB-55B1-220A-C239EEC5A854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39:41.958" v="807" actId="20577"/>
          <ac:spMkLst>
            <pc:docMk/>
            <pc:sldMk cId="3637031163" sldId="285"/>
            <ac:spMk id="3" creationId="{F5648B9B-6F61-26FD-880B-5CFAA0499A66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39:18.003" v="803" actId="20577"/>
          <ac:spMkLst>
            <pc:docMk/>
            <pc:sldMk cId="3637031163" sldId="285"/>
            <ac:spMk id="4" creationId="{6A05B717-5038-0070-60FC-634FA9998FA6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46:25.001" v="989" actId="1076"/>
          <ac:spMkLst>
            <pc:docMk/>
            <pc:sldMk cId="3637031163" sldId="285"/>
            <ac:spMk id="5" creationId="{734A42FB-888D-4842-C0C0-A6E92ABE149D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23:35.689" v="491" actId="20577"/>
          <ac:spMkLst>
            <pc:docMk/>
            <pc:sldMk cId="3637031163" sldId="285"/>
            <ac:spMk id="6" creationId="{9B8D1C32-CEDB-F6E2-A01E-72AE1A1D0AD9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39:26.926" v="806" actId="20577"/>
          <ac:spMkLst>
            <pc:docMk/>
            <pc:sldMk cId="3637031163" sldId="285"/>
            <ac:spMk id="7" creationId="{A92FEC7C-83CC-A5F9-029D-D476C55C9CCD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39:23.301" v="804" actId="20577"/>
          <ac:spMkLst>
            <pc:docMk/>
            <pc:sldMk cId="3637031163" sldId="285"/>
            <ac:spMk id="8" creationId="{B9E987DA-B378-65C6-474E-1146A0C2F361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5:51:54.559" v="6"/>
          <ac:spMkLst>
            <pc:docMk/>
            <pc:sldMk cId="3637031163" sldId="285"/>
            <ac:spMk id="11" creationId="{517F181E-B3F5-EEEB-086C-37ADB367909B}"/>
          </ac:spMkLst>
        </pc:spChg>
        <pc:spChg chg="mod ord">
          <ac:chgData name="Darby Terrell" userId="S::darby.terrell@transylvaniacounty.org::f5226692-65c1-4b79-a075-86e6b39ebede" providerId="AD" clId="Web-{C98A03CC-2B68-4C85-AD4B-C6DDE729ECAC}" dt="2023-08-01T17:39:14.706" v="801" actId="20577"/>
          <ac:spMkLst>
            <pc:docMk/>
            <pc:sldMk cId="3637031163" sldId="285"/>
            <ac:spMk id="14" creationId="{09DD5B6E-5EB4-E24C-F029-D11B31418E41}"/>
          </ac:spMkLst>
        </pc:spChg>
      </pc:sldChg>
      <pc:sldChg chg="addSp delSp modSp new ord">
        <pc:chgData name="Darby Terrell" userId="S::darby.terrell@transylvaniacounty.org::f5226692-65c1-4b79-a075-86e6b39ebede" providerId="AD" clId="Web-{C98A03CC-2B68-4C85-AD4B-C6DDE729ECAC}" dt="2023-08-01T16:03:58.886" v="394" actId="1076"/>
        <pc:sldMkLst>
          <pc:docMk/>
          <pc:sldMk cId="2946378303" sldId="286"/>
        </pc:sldMkLst>
        <pc:spChg chg="mod">
          <ac:chgData name="Darby Terrell" userId="S::darby.terrell@transylvaniacounty.org::f5226692-65c1-4b79-a075-86e6b39ebede" providerId="AD" clId="Web-{C98A03CC-2B68-4C85-AD4B-C6DDE729ECAC}" dt="2023-08-01T15:56:31.086" v="151" actId="20577"/>
          <ac:spMkLst>
            <pc:docMk/>
            <pc:sldMk cId="2946378303" sldId="286"/>
            <ac:spMk id="2" creationId="{65BAA827-5B25-D211-C462-5CBFBD01FE03}"/>
          </ac:spMkLst>
        </pc:spChg>
        <pc:spChg chg="mod">
          <ac:chgData name="Darby Terrell" userId="S::darby.terrell@transylvaniacounty.org::f5226692-65c1-4b79-a075-86e6b39ebede" providerId="AD" clId="Web-{C98A03CC-2B68-4C85-AD4B-C6DDE729ECAC}" dt="2023-08-01T15:56:18.664" v="145" actId="20577"/>
          <ac:spMkLst>
            <pc:docMk/>
            <pc:sldMk cId="2946378303" sldId="286"/>
            <ac:spMk id="3" creationId="{6F9C8BA0-2876-992F-2515-727918CDFA6E}"/>
          </ac:spMkLst>
        </pc:spChg>
        <pc:spChg chg="mod">
          <ac:chgData name="Darby Terrell" userId="S::darby.terrell@transylvaniacounty.org::f5226692-65c1-4b79-a075-86e6b39ebede" providerId="AD" clId="Web-{C98A03CC-2B68-4C85-AD4B-C6DDE729ECAC}" dt="2023-08-01T15:56:25.742" v="149" actId="20577"/>
          <ac:spMkLst>
            <pc:docMk/>
            <pc:sldMk cId="2946378303" sldId="286"/>
            <ac:spMk id="4" creationId="{E89BD5F5-3196-22E7-312B-37F4DB0849B7}"/>
          </ac:spMkLst>
        </pc:spChg>
        <pc:spChg chg="mod">
          <ac:chgData name="Darby Terrell" userId="S::darby.terrell@transylvaniacounty.org::f5226692-65c1-4b79-a075-86e6b39ebede" providerId="AD" clId="Web-{C98A03CC-2B68-4C85-AD4B-C6DDE729ECAC}" dt="2023-08-01T15:57:27.370" v="184" actId="1076"/>
          <ac:spMkLst>
            <pc:docMk/>
            <pc:sldMk cId="2946378303" sldId="286"/>
            <ac:spMk id="5" creationId="{C6635279-9C7F-BF35-6923-2ED11ED48357}"/>
          </ac:spMkLst>
        </pc:spChg>
        <pc:spChg chg="mod">
          <ac:chgData name="Darby Terrell" userId="S::darby.terrell@transylvaniacounty.org::f5226692-65c1-4b79-a075-86e6b39ebede" providerId="AD" clId="Web-{C98A03CC-2B68-4C85-AD4B-C6DDE729ECAC}" dt="2023-08-01T15:57:30.011" v="185" actId="1076"/>
          <ac:spMkLst>
            <pc:docMk/>
            <pc:sldMk cId="2946378303" sldId="286"/>
            <ac:spMk id="6" creationId="{F71334EA-FE76-0D5E-57F3-4F547A8D363C}"/>
          </ac:spMkLst>
        </pc:spChg>
        <pc:spChg chg="del">
          <ac:chgData name="Darby Terrell" userId="S::darby.terrell@transylvaniacounty.org::f5226692-65c1-4b79-a075-86e6b39ebede" providerId="AD" clId="Web-{C98A03CC-2B68-4C85-AD4B-C6DDE729ECAC}" dt="2023-08-01T15:57:14.698" v="178"/>
          <ac:spMkLst>
            <pc:docMk/>
            <pc:sldMk cId="2946378303" sldId="286"/>
            <ac:spMk id="7" creationId="{026AB645-84D1-50C3-1AF7-EA756BA6ACE7}"/>
          </ac:spMkLst>
        </pc:spChg>
        <pc:spChg chg="del">
          <ac:chgData name="Darby Terrell" userId="S::darby.terrell@transylvaniacounty.org::f5226692-65c1-4b79-a075-86e6b39ebede" providerId="AD" clId="Web-{C98A03CC-2B68-4C85-AD4B-C6DDE729ECAC}" dt="2023-08-01T15:57:16.557" v="179"/>
          <ac:spMkLst>
            <pc:docMk/>
            <pc:sldMk cId="2946378303" sldId="286"/>
            <ac:spMk id="8" creationId="{EF683267-22DF-0538-4141-3410EFE6A6B9}"/>
          </ac:spMkLst>
        </pc:spChg>
        <pc:spChg chg="del">
          <ac:chgData name="Darby Terrell" userId="S::darby.terrell@transylvaniacounty.org::f5226692-65c1-4b79-a075-86e6b39ebede" providerId="AD" clId="Web-{C98A03CC-2B68-4C85-AD4B-C6DDE729ECAC}" dt="2023-08-01T15:57:17.948" v="180"/>
          <ac:spMkLst>
            <pc:docMk/>
            <pc:sldMk cId="2946378303" sldId="286"/>
            <ac:spMk id="9" creationId="{D5E3D917-5BC0-5A5C-0756-56EE10474819}"/>
          </ac:spMkLst>
        </pc:spChg>
        <pc:spChg chg="del">
          <ac:chgData name="Darby Terrell" userId="S::darby.terrell@transylvaniacounty.org::f5226692-65c1-4b79-a075-86e6b39ebede" providerId="AD" clId="Web-{C98A03CC-2B68-4C85-AD4B-C6DDE729ECAC}" dt="2023-08-01T15:57:18.495" v="181"/>
          <ac:spMkLst>
            <pc:docMk/>
            <pc:sldMk cId="2946378303" sldId="286"/>
            <ac:spMk id="10" creationId="{44B2CC15-5907-8034-CCD5-D5F7847D9FE6}"/>
          </ac:spMkLst>
        </pc:spChg>
        <pc:spChg chg="del">
          <ac:chgData name="Darby Terrell" userId="S::darby.terrell@transylvaniacounty.org::f5226692-65c1-4b79-a075-86e6b39ebede" providerId="AD" clId="Web-{C98A03CC-2B68-4C85-AD4B-C6DDE729ECAC}" dt="2023-08-01T15:57:19.448" v="182"/>
          <ac:spMkLst>
            <pc:docMk/>
            <pc:sldMk cId="2946378303" sldId="286"/>
            <ac:spMk id="11" creationId="{A5102509-64F6-2189-BE73-DCDE51CB4100}"/>
          </ac:spMkLst>
        </pc:spChg>
        <pc:spChg chg="del">
          <ac:chgData name="Darby Terrell" userId="S::darby.terrell@transylvaniacounty.org::f5226692-65c1-4b79-a075-86e6b39ebede" providerId="AD" clId="Web-{C98A03CC-2B68-4C85-AD4B-C6DDE729ECAC}" dt="2023-08-01T15:57:20.432" v="183"/>
          <ac:spMkLst>
            <pc:docMk/>
            <pc:sldMk cId="2946378303" sldId="286"/>
            <ac:spMk id="12" creationId="{C1B8E9B4-A68D-8D14-74AF-D5B73BA36D6E}"/>
          </ac:spMkLst>
        </pc:spChg>
        <pc:spChg chg="add mod">
          <ac:chgData name="Darby Terrell" userId="S::darby.terrell@transylvaniacounty.org::f5226692-65c1-4b79-a075-86e6b39ebede" providerId="AD" clId="Web-{C98A03CC-2B68-4C85-AD4B-C6DDE729ECAC}" dt="2023-08-01T16:03:58.886" v="394" actId="1076"/>
          <ac:spMkLst>
            <pc:docMk/>
            <pc:sldMk cId="2946378303" sldId="286"/>
            <ac:spMk id="13" creationId="{45B2BD53-E37D-1FCA-408B-70C4D7A82DBB}"/>
          </ac:spMkLst>
        </pc:spChg>
        <pc:spChg chg="add mod">
          <ac:chgData name="Darby Terrell" userId="S::darby.terrell@transylvaniacounty.org::f5226692-65c1-4b79-a075-86e6b39ebede" providerId="AD" clId="Web-{C98A03CC-2B68-4C85-AD4B-C6DDE729ECAC}" dt="2023-08-01T16:03:55.042" v="393" actId="1076"/>
          <ac:spMkLst>
            <pc:docMk/>
            <pc:sldMk cId="2946378303" sldId="286"/>
            <ac:spMk id="14" creationId="{472FA13F-F9B2-5BA3-F230-67ECAC0FA69B}"/>
          </ac:spMkLst>
        </pc:spChg>
      </pc:sldChg>
      <pc:sldChg chg="modSp new del">
        <pc:chgData name="Darby Terrell" userId="S::darby.terrell@transylvaniacounty.org::f5226692-65c1-4b79-a075-86e6b39ebede" providerId="AD" clId="Web-{C98A03CC-2B68-4C85-AD4B-C6DDE729ECAC}" dt="2023-08-01T17:46:59.738" v="1003"/>
        <pc:sldMkLst>
          <pc:docMk/>
          <pc:sldMk cId="1163586882" sldId="287"/>
        </pc:sldMkLst>
        <pc:spChg chg="mod">
          <ac:chgData name="Darby Terrell" userId="S::darby.terrell@transylvaniacounty.org::f5226692-65c1-4b79-a075-86e6b39ebede" providerId="AD" clId="Web-{C98A03CC-2B68-4C85-AD4B-C6DDE729ECAC}" dt="2023-08-01T17:46:48.268" v="1001" actId="20577"/>
          <ac:spMkLst>
            <pc:docMk/>
            <pc:sldMk cId="1163586882" sldId="287"/>
            <ac:spMk id="2" creationId="{BD305B9E-E8DB-6D4D-DED5-9B8826097C53}"/>
          </ac:spMkLst>
        </pc:spChg>
        <pc:spChg chg="mod">
          <ac:chgData name="Darby Terrell" userId="S::darby.terrell@transylvaniacounty.org::f5226692-65c1-4b79-a075-86e6b39ebede" providerId="AD" clId="Web-{C98A03CC-2B68-4C85-AD4B-C6DDE729ECAC}" dt="2023-08-01T17:46:50.425" v="1002" actId="1076"/>
          <ac:spMkLst>
            <pc:docMk/>
            <pc:sldMk cId="1163586882" sldId="287"/>
            <ac:spMk id="4" creationId="{16AD2C53-4CD8-695A-5664-766E6D9A58A1}"/>
          </ac:spMkLst>
        </pc:spChg>
      </pc:sldChg>
      <pc:sldChg chg="modSp add replId">
        <pc:chgData name="Darby Terrell" userId="S::darby.terrell@transylvaniacounty.org::f5226692-65c1-4b79-a075-86e6b39ebede" providerId="AD" clId="Web-{C98A03CC-2B68-4C85-AD4B-C6DDE729ECAC}" dt="2023-08-01T17:48:05.789" v="1019" actId="14100"/>
        <pc:sldMkLst>
          <pc:docMk/>
          <pc:sldMk cId="2639026252" sldId="287"/>
        </pc:sldMkLst>
        <pc:spChg chg="mod">
          <ac:chgData name="Darby Terrell" userId="S::darby.terrell@transylvaniacounty.org::f5226692-65c1-4b79-a075-86e6b39ebede" providerId="AD" clId="Web-{C98A03CC-2B68-4C85-AD4B-C6DDE729ECAC}" dt="2023-08-01T17:48:05.789" v="1019" actId="14100"/>
          <ac:spMkLst>
            <pc:docMk/>
            <pc:sldMk cId="2639026252" sldId="287"/>
            <ac:spMk id="3" creationId="{1945C2F8-2E24-F46B-AC7B-3070B381497A}"/>
          </ac:spMkLst>
        </pc:spChg>
        <pc:spChg chg="mod">
          <ac:chgData name="Darby Terrell" userId="S::darby.terrell@transylvaniacounty.org::f5226692-65c1-4b79-a075-86e6b39ebede" providerId="AD" clId="Web-{C98A03CC-2B68-4C85-AD4B-C6DDE729ECAC}" dt="2023-08-01T17:48:01.836" v="1018" actId="20577"/>
          <ac:spMkLst>
            <pc:docMk/>
            <pc:sldMk cId="2639026252" sldId="287"/>
            <ac:spMk id="6" creationId="{7DA212DC-D3DD-DD6B-D644-0F7B9BA98E17}"/>
          </ac:spMkLst>
        </pc:spChg>
      </pc:sldChg>
      <pc:sldChg chg="modSp new del ord">
        <pc:chgData name="Darby Terrell" userId="S::darby.terrell@transylvaniacounty.org::f5226692-65c1-4b79-a075-86e6b39ebede" providerId="AD" clId="Web-{C98A03CC-2B68-4C85-AD4B-C6DDE729ECAC}" dt="2023-08-01T17:23:54.394" v="492"/>
        <pc:sldMkLst>
          <pc:docMk/>
          <pc:sldMk cId="2657976989" sldId="287"/>
        </pc:sldMkLst>
        <pc:spChg chg="mod">
          <ac:chgData name="Darby Terrell" userId="S::darby.terrell@transylvaniacounty.org::f5226692-65c1-4b79-a075-86e6b39ebede" providerId="AD" clId="Web-{C98A03CC-2B68-4C85-AD4B-C6DDE729ECAC}" dt="2023-08-01T17:22:18.637" v="460" actId="20577"/>
          <ac:spMkLst>
            <pc:docMk/>
            <pc:sldMk cId="2657976989" sldId="287"/>
            <ac:spMk id="2" creationId="{F7FFC0EE-931C-8BDF-636F-8DBD942D2675}"/>
          </ac:spMkLst>
        </pc:spChg>
        <pc:spChg chg="mod">
          <ac:chgData name="Darby Terrell" userId="S::darby.terrell@transylvaniacounty.org::f5226692-65c1-4b79-a075-86e6b39ebede" providerId="AD" clId="Web-{C98A03CC-2B68-4C85-AD4B-C6DDE729ECAC}" dt="2023-08-01T17:22:33.263" v="476" actId="20577"/>
          <ac:spMkLst>
            <pc:docMk/>
            <pc:sldMk cId="2657976989" sldId="287"/>
            <ac:spMk id="3" creationId="{C7215DD3-DA4F-6F8B-383A-8826E8B09FCD}"/>
          </ac:spMkLst>
        </pc:spChg>
        <pc:spChg chg="mod">
          <ac:chgData name="Darby Terrell" userId="S::darby.terrell@transylvaniacounty.org::f5226692-65c1-4b79-a075-86e6b39ebede" providerId="AD" clId="Web-{C98A03CC-2B68-4C85-AD4B-C6DDE729ECAC}" dt="2023-08-01T17:21:28.759" v="417" actId="1076"/>
          <ac:spMkLst>
            <pc:docMk/>
            <pc:sldMk cId="2657976989" sldId="287"/>
            <ac:spMk id="4" creationId="{21B6FB4E-CC04-F145-45B2-EE8186F99406}"/>
          </ac:spMkLst>
        </pc:spChg>
      </pc:sldChg>
      <pc:sldMasterChg chg="del delSldLayout">
        <pc:chgData name="Darby Terrell" userId="S::darby.terrell@transylvaniacounty.org::f5226692-65c1-4b79-a075-86e6b39ebede" providerId="AD" clId="Web-{C98A03CC-2B68-4C85-AD4B-C6DDE729ECAC}" dt="2023-08-01T15:50:40.478" v="0"/>
        <pc:sldMasterMkLst>
          <pc:docMk/>
          <pc:sldMasterMk cId="372648885" sldId="2147483648"/>
        </pc:sldMasterMkLst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3714755050" sldId="2147483649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1908239913" sldId="2147483650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2761099003" sldId="2147483651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2481193351" sldId="2147483652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1752812853" sldId="2147483653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2992396409" sldId="2147483654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1717129123" sldId="2147483655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3249912038" sldId="2147483656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4011728042" sldId="2147483657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3060168307" sldId="2147483658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2281780875" sldId="2147483659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458818900" sldId="2147483660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1728279116" sldId="2147483661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3161961895" sldId="2147483662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3453136363" sldId="2147483663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3167267532" sldId="2147483664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1580811671" sldId="2147483665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2772760813" sldId="2147483666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2309024805" sldId="2147483667"/>
          </pc:sldLayoutMkLst>
        </pc:sldLayoutChg>
        <pc:sldLayoutChg chg="del">
          <pc:chgData name="Darby Terrell" userId="S::darby.terrell@transylvaniacounty.org::f5226692-65c1-4b79-a075-86e6b39ebede" providerId="AD" clId="Web-{C98A03CC-2B68-4C85-AD4B-C6DDE729ECAC}" dt="2023-08-01T15:50:40.478" v="0"/>
          <pc:sldLayoutMkLst>
            <pc:docMk/>
            <pc:sldMasterMk cId="372648885" sldId="2147483648"/>
            <pc:sldLayoutMk cId="125535628" sldId="2147483668"/>
          </pc:sldLayoutMkLst>
        </pc:sldLayoutChg>
      </pc:sldMasterChg>
      <pc:sldMasterChg chg="add del addSldLayout delSldLayout modSldLayout">
        <pc:chgData name="Darby Terrell" userId="S::darby.terrell@transylvaniacounty.org::f5226692-65c1-4b79-a075-86e6b39ebede" providerId="AD" clId="Web-{C98A03CC-2B68-4C85-AD4B-C6DDE729ECAC}" dt="2023-08-01T15:50:52.760" v="1"/>
        <pc:sldMasterMkLst>
          <pc:docMk/>
          <pc:sldMasterMk cId="1313045544" sldId="2147483669"/>
        </pc:sldMasterMkLst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558522878" sldId="214748367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967142219" sldId="214748367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371791882" sldId="214748367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1004733749" sldId="214748367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1347046709" sldId="214748367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152746133" sldId="214748367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3810306327" sldId="214748367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1499059379" sldId="214748367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3854759046" sldId="214748367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200287253" sldId="214748367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871293798" sldId="214748368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1268364349" sldId="214748368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3548876401" sldId="214748368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3184062220" sldId="214748368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696044591" sldId="214748368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118257140" sldId="214748368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938262967" sldId="214748368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346461614" sldId="214748368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3821073863" sldId="214748368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220937587" sldId="214748368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3100161018" sldId="214748369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1879085302" sldId="214748369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945834742" sldId="214748369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684865440" sldId="214748369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4200946654" sldId="214748369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393706236" sldId="214748369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2201982774" sldId="214748369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4056247194" sldId="214748369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0:52.760" v="1"/>
          <pc:sldLayoutMkLst>
            <pc:docMk/>
            <pc:sldMasterMk cId="1313045544" sldId="2147483669"/>
            <pc:sldLayoutMk cId="83084309" sldId="2147483698"/>
          </pc:sldLayoutMkLst>
        </pc:sldLayoutChg>
      </pc:sldMasterChg>
      <pc:sldMasterChg chg="add del addSldLayout delSldLayout modSldLayout">
        <pc:chgData name="Darby Terrell" userId="S::darby.terrell@transylvaniacounty.org::f5226692-65c1-4b79-a075-86e6b39ebede" providerId="AD" clId="Web-{C98A03CC-2B68-4C85-AD4B-C6DDE729ECAC}" dt="2023-08-01T15:51:01.682" v="2"/>
        <pc:sldMasterMkLst>
          <pc:docMk/>
          <pc:sldMasterMk cId="702536111" sldId="2147483699"/>
        </pc:sldMasterMkLst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1135015146" sldId="214748370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836268058" sldId="214748370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562213054" sldId="214748370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767828931" sldId="214748370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046784064" sldId="214748370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882255143" sldId="214748370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989245421" sldId="214748370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786286987" sldId="214748370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1762879760" sldId="214748370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032300180" sldId="214748370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285197759" sldId="214748371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884956270" sldId="214748371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55971053" sldId="214748371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626605229" sldId="214748371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446884981" sldId="214748371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035861039" sldId="214748371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1487475560" sldId="214748371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805715102" sldId="214748371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3841451746" sldId="214748371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2088956841" sldId="214748371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902200279" sldId="214748372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1897552707" sldId="214748372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01.682" v="2"/>
          <pc:sldLayoutMkLst>
            <pc:docMk/>
            <pc:sldMasterMk cId="702536111" sldId="2147483699"/>
            <pc:sldLayoutMk cId="467859675" sldId="2147483722"/>
          </pc:sldLayoutMkLst>
        </pc:sldLayoutChg>
      </pc:sldMasterChg>
      <pc:sldMasterChg chg="add del addSldLayout delSldLayout modSldLayout">
        <pc:chgData name="Darby Terrell" userId="S::darby.terrell@transylvaniacounty.org::f5226692-65c1-4b79-a075-86e6b39ebede" providerId="AD" clId="Web-{C98A03CC-2B68-4C85-AD4B-C6DDE729ECAC}" dt="2023-08-01T15:51:12.386" v="3"/>
        <pc:sldMasterMkLst>
          <pc:docMk/>
          <pc:sldMasterMk cId="3385424256" sldId="2147483723"/>
        </pc:sldMasterMkLst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3817833668" sldId="214748372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3162794916" sldId="214748372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1919487152" sldId="214748372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1833044362" sldId="214748372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345597024" sldId="214748372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1685545670" sldId="214748372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1396501084" sldId="214748373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1721383335" sldId="214748373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1823119667" sldId="214748373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647239870" sldId="214748373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2024077124" sldId="214748373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720586085" sldId="214748373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4024055693" sldId="214748373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418875117" sldId="214748373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1178347359" sldId="214748373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3542179630" sldId="214748373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2600096448" sldId="214748374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2506715795" sldId="214748374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1226258426" sldId="214748374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3865576580" sldId="214748374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2493012633" sldId="214748374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3843862078" sldId="214748374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12.386" v="3"/>
          <pc:sldLayoutMkLst>
            <pc:docMk/>
            <pc:sldMasterMk cId="3385424256" sldId="2147483723"/>
            <pc:sldLayoutMk cId="2941110642" sldId="2147483746"/>
          </pc:sldLayoutMkLst>
        </pc:sldLayoutChg>
      </pc:sldMasterChg>
      <pc:sldMasterChg chg="add del addSldLayout delSldLayout modSldLayout">
        <pc:chgData name="Darby Terrell" userId="S::darby.terrell@transylvaniacounty.org::f5226692-65c1-4b79-a075-86e6b39ebede" providerId="AD" clId="Web-{C98A03CC-2B68-4C85-AD4B-C6DDE729ECAC}" dt="2023-08-01T15:51:31.480" v="4"/>
        <pc:sldMasterMkLst>
          <pc:docMk/>
          <pc:sldMasterMk cId="695054565" sldId="2147483747"/>
        </pc:sldMasterMkLst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815763239" sldId="214748374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2877933872" sldId="214748374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1904645092" sldId="214748375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1972915378" sldId="214748375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414532147" sldId="214748375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2455764913" sldId="214748375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2972247437" sldId="214748375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1137639004" sldId="214748375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3641528333" sldId="214748375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35584712" sldId="214748375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2851072365" sldId="214748375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3556195030" sldId="214748375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1613030491" sldId="214748376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4193111507" sldId="214748376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1213402165" sldId="214748376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1382563487" sldId="214748376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3135619460" sldId="214748376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1574920211" sldId="214748376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2404381969" sldId="214748376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171261494" sldId="214748376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556973412" sldId="214748376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2316061101" sldId="214748376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31.480" v="4"/>
          <pc:sldLayoutMkLst>
            <pc:docMk/>
            <pc:sldMasterMk cId="695054565" sldId="2147483747"/>
            <pc:sldLayoutMk cId="221259548" sldId="2147483770"/>
          </pc:sldLayoutMkLst>
        </pc:sldLayoutChg>
      </pc:sldMasterChg>
      <pc:sldMasterChg chg="add del addSldLayout delSldLayout modSldLayout">
        <pc:chgData name="Darby Terrell" userId="S::darby.terrell@transylvaniacounty.org::f5226692-65c1-4b79-a075-86e6b39ebede" providerId="AD" clId="Web-{C98A03CC-2B68-4C85-AD4B-C6DDE729ECAC}" dt="2023-08-01T15:51:40.199" v="5"/>
        <pc:sldMasterMkLst>
          <pc:docMk/>
          <pc:sldMasterMk cId="1667888154" sldId="2147483771"/>
        </pc:sldMasterMkLst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3368416981" sldId="214748377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1919588212" sldId="214748377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3819685214" sldId="214748377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938591282" sldId="214748377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1220006897" sldId="214748377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2746766452" sldId="214748377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974534150" sldId="214748377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3510548706" sldId="214748377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2711622978" sldId="214748378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1129597717" sldId="214748378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1507809238" sldId="214748378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2120320641" sldId="214748378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603037084" sldId="214748378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2414327033" sldId="214748378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1511698586" sldId="214748378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935934205" sldId="214748378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3170217031" sldId="214748378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486521701" sldId="214748378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248644546" sldId="214748379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171868855" sldId="214748379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1208860888" sldId="214748379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792536083" sldId="214748379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40.199" v="5"/>
          <pc:sldLayoutMkLst>
            <pc:docMk/>
            <pc:sldMasterMk cId="1667888154" sldId="2147483771"/>
            <pc:sldLayoutMk cId="4278594219" sldId="2147483794"/>
          </pc:sldLayoutMkLst>
        </pc:sldLayoutChg>
      </pc:sldMasterChg>
      <pc:sldMasterChg chg="add del addSldLayout delSldLayout modSldLayout">
        <pc:chgData name="Darby Terrell" userId="S::darby.terrell@transylvaniacounty.org::f5226692-65c1-4b79-a075-86e6b39ebede" providerId="AD" clId="Web-{C98A03CC-2B68-4C85-AD4B-C6DDE729ECAC}" dt="2023-08-01T15:51:54.559" v="6"/>
        <pc:sldMasterMkLst>
          <pc:docMk/>
          <pc:sldMasterMk cId="1540253166" sldId="2147483795"/>
        </pc:sldMasterMkLst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2744672871" sldId="214748379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2737484438" sldId="214748379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2099686281" sldId="214748379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2311532792" sldId="214748379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1964204941" sldId="214748380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3463498105" sldId="214748380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2897190702" sldId="214748380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1445184197" sldId="214748380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3007683880" sldId="214748380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1634827386" sldId="214748380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3920715228" sldId="214748380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1079910107" sldId="214748380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3728026767" sldId="2147483808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446887541" sldId="2147483809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979998165" sldId="2147483810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1804662808" sldId="2147483811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853806502" sldId="2147483812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3968581115" sldId="2147483813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1645288228" sldId="2147483814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1578350339" sldId="2147483815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4000204192" sldId="2147483816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3397351614" sldId="2147483817"/>
          </pc:sldLayoutMkLst>
        </pc:sldLayoutChg>
        <pc:sldLayoutChg chg="add del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540253166" sldId="2147483795"/>
            <pc:sldLayoutMk cId="1992799247" sldId="2147483818"/>
          </pc:sldLayoutMkLst>
        </pc:sldLayoutChg>
      </pc:sldMasterChg>
      <pc:sldMasterChg chg="add addSldLayout modSldLayout">
        <pc:chgData name="Darby Terrell" userId="S::darby.terrell@transylvaniacounty.org::f5226692-65c1-4b79-a075-86e6b39ebede" providerId="AD" clId="Web-{C98A03CC-2B68-4C85-AD4B-C6DDE729ECAC}" dt="2023-08-01T15:51:54.559" v="6"/>
        <pc:sldMasterMkLst>
          <pc:docMk/>
          <pc:sldMasterMk cId="1986999592" sldId="2147483819"/>
        </pc:sldMasterMkLst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82384108" sldId="2147483820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3069900915" sldId="2147483821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1217323572" sldId="2147483822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459014432" sldId="2147483823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1084454257" sldId="2147483824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794040637" sldId="2147483825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3836474684" sldId="2147483826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1173737900" sldId="2147483827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4252989903" sldId="2147483828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234350034" sldId="2147483829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4284716539" sldId="2147483830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699838226" sldId="2147483831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4165825210" sldId="2147483832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3478709927" sldId="2147483833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103834641" sldId="2147483834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2580322875" sldId="2147483835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23766177" sldId="2147483836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67540923" sldId="2147483837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4034233842" sldId="2147483838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1810960274" sldId="2147483839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670048014" sldId="2147483840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3408716888" sldId="2147483841"/>
          </pc:sldLayoutMkLst>
        </pc:sldLayoutChg>
        <pc:sldLayoutChg chg="add mod replId">
          <pc:chgData name="Darby Terrell" userId="S::darby.terrell@transylvaniacounty.org::f5226692-65c1-4b79-a075-86e6b39ebede" providerId="AD" clId="Web-{C98A03CC-2B68-4C85-AD4B-C6DDE729ECAC}" dt="2023-08-01T15:51:54.559" v="6"/>
          <pc:sldLayoutMkLst>
            <pc:docMk/>
            <pc:sldMasterMk cId="1986999592" sldId="2147483819"/>
            <pc:sldLayoutMk cId="892739955" sldId="2147483842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6:26:09.626"/>
    </inkml:context>
    <inkml:brush xml:id="br0">
      <inkml:brushProperty name="width" value="0.1" units="cm"/>
      <inkml:brushProperty name="height" value="0.1" units="cm"/>
      <inkml:brushProperty name="color" value="#71B8DB"/>
    </inkml:brush>
  </inkml:definitions>
  <inkml:trace contextRef="#ctx0" brushRef="#br0">48 1 24575,'8'1'0,"-1"1"0,1 0 0,-1 0 0,1 1 0,-1 0 0,0 0 0,0 1 0,0 0 0,6 5 0,15 7 0,-4-5 0,-16-8 0,-1 1 0,1-1 0,-1 1 0,0 1 0,0-1 0,11 10 0,-18-13 0,1-1 0,-1 1 0,1 0 0,-1-1 0,0 1 0,0 0 0,1-1 0,-1 1 0,0 0 0,0-1 0,0 1 0,0 0 0,0-1 0,0 1 0,0 0 0,0-1 0,0 1 0,0 0 0,0-1 0,0 1 0,-1 0 0,1-1 0,0 1 0,0 0 0,-1-1 0,1 1 0,0-1 0,-1 1 0,1-1 0,-1 1 0,1-1 0,-1 1 0,1-1 0,-1 1 0,1-1 0,-1 1 0,1-1 0,-1 0 0,0 1 0,1-1 0,-1 0 0,1 1 0,-1-1 0,0 0 0,1 0 0,-2 0 0,-41 16 0,34-13 0,-41 13-30,33-11-237,0 0 0,0 2 0,1-1 0,-25 15 0,21-7-6559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6:26:11.054"/>
    </inkml:context>
    <inkml:brush xml:id="br0">
      <inkml:brushProperty name="width" value="0.1" units="cm"/>
      <inkml:brushProperty name="height" value="0.1" units="cm"/>
      <inkml:brushProperty name="color" value="#71B8DB"/>
    </inkml:brush>
  </inkml:definitions>
  <inkml:trace contextRef="#ctx0" brushRef="#br0">2661 265 24575,'-11'-1'0,"0"0"0,1-1 0,-1-1 0,-18-6 0,-11-3 0,-414-57 0,374 59 0,-119-32 0,20 3 0,85 21 0,37 5 0,-1 4 0,-99-5 0,-120 17 0,-322-4 0,434-11 89,-39 0-1543,179 12-5372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6:28:01.5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24575,'2'1'0,"-1"-1"0,0 1 0,0-1 0,0 1 0,0-1 0,0 1 0,0-1 0,-1 1 0,1 0 0,0 0 0,0-1 0,0 1 0,-1 0 0,1 0 0,0 0 0,-1 0 0,1 0 0,-1 0 0,1 0 0,-1 0 0,1 0 0,-1 0 0,0 0 0,0 0 0,1 1 0,-1-1 0,0 2 0,4 36 0,-3-35 0,-1 26 0,0-21 0,0 0 0,1 0 0,0 0 0,0 0 0,5 16 0,-5-23 0,0 1 0,1 0 0,-1-1 0,1 1 0,-1 0 0,1-1 0,0 0 0,0 0 0,0 1 0,1-1 0,-1 0 0,0 0 0,1-1 0,-1 1 0,1-1 0,0 1 0,-1-1 0,1 0 0,0 0 0,0 0 0,5 1 0,14 2-216,1-1 0,0-1 0,0-1 0,33-4 0,-50 3-69,17-1-6541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6:28:03.9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0 270 24575,'21'-2'0,"1"-2"0,-1 0 0,0-1 0,0-1 0,-1-1 0,0-1 0,0-1 0,26-15 0,30-15 0,1 3 0,1 3 0,2 4 0,95-21 0,-133 44 0,1 1 0,0 3 0,79 5 0,-29-1 0,40-4 0,130 5 0,-226 2 0,-1 2 0,70 22 0,-12-3 0,-64-17-22,-1 1 0,-1 1 0,0 2 0,27 16 0,-5-3-1233,-22-12-5571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6:28:08.0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23944,'144'48'0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7D9-116D-3843-ABDF-D6546C1962D4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21CC-DD94-204E-93C8-E1AAF3084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1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DF8C8-4733-4146-9D52-A8496D43ED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6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9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svg"/><Relationship Id="rId7" Type="http://schemas.openxmlformats.org/officeDocument/2006/relationships/image" Target="../media/image25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38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1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9838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464">
              <a:defRPr sz="1800"/>
            </a:lvl2pPr>
            <a:lvl3pPr marL="566928">
              <a:defRPr sz="1600"/>
            </a:lvl3pPr>
            <a:lvl4pPr marL="758952">
              <a:defRPr sz="1400"/>
            </a:lvl4pPr>
            <a:lvl5pPr marL="1042416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Freeform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2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09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anchor="t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" name="Graphic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Graphic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Picture Placeholder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3" name="Picture Placeholder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22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Picture Placeholder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3" name="Picture Placeholder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Picture Placeholder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3" name="Text Placeholder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Picture Placeholder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1" name="Text Placeholder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0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00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0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04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c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464">
              <a:defRPr sz="1800"/>
            </a:lvl2pPr>
            <a:lvl3pPr marL="566928">
              <a:defRPr sz="1600"/>
            </a:lvl3pPr>
            <a:lvl4pPr marL="758952">
              <a:defRPr sz="1400"/>
            </a:lvl4pPr>
            <a:lvl5pPr marL="1042416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Graphic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16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73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732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1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5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7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3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8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9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customXml" Target="../ink/ink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5" Type="http://schemas.openxmlformats.org/officeDocument/2006/relationships/customXml" Target="../ink/ink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758952"/>
            <a:ext cx="5390437" cy="4041648"/>
          </a:xfrm>
        </p:spPr>
        <p:txBody>
          <a:bodyPr>
            <a:normAutofit/>
          </a:bodyPr>
          <a:lstStyle/>
          <a:p>
            <a:r>
              <a:rPr lang="en-US" sz="5600"/>
              <a:t>Transylvania County's Transportation Advisory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4800600"/>
            <a:ext cx="5390438" cy="1691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Special Meeting</a:t>
            </a:r>
          </a:p>
          <a:p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February 12, 2025 at 6:00 PM</a:t>
            </a:r>
          </a:p>
          <a:p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County Commissioners Chamber at 101 South Broad Street, Brevard NC 28712</a:t>
            </a:r>
          </a:p>
        </p:txBody>
      </p:sp>
      <p:pic>
        <p:nvPicPr>
          <p:cNvPr id="4" name="Picture 4" descr="A logo of a county&#10;&#10;Description automatically generated">
            <a:extLst>
              <a:ext uri="{FF2B5EF4-FFF2-40B4-BE49-F238E27FC236}">
                <a16:creationId xmlns:a16="http://schemas.microsoft.com/office/drawing/2014/main" id="{FEEB5AC8-42BC-A61A-2FDE-26766B264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7" y="1848555"/>
            <a:ext cx="4253776" cy="27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9">
            <a:extLst>
              <a:ext uri="{FF2B5EF4-FFF2-40B4-BE49-F238E27FC236}">
                <a16:creationId xmlns:a16="http://schemas.microsoft.com/office/drawing/2014/main" id="{F77205DC-F09A-0640-E315-B78B97C93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969715"/>
              </p:ext>
            </p:extLst>
          </p:nvPr>
        </p:nvGraphicFramePr>
        <p:xfrm>
          <a:off x="459200" y="1674024"/>
          <a:ext cx="10186416" cy="46232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330885">
                  <a:extLst>
                    <a:ext uri="{9D8B030D-6E8A-4147-A177-3AD203B41FA5}">
                      <a16:colId xmlns:a16="http://schemas.microsoft.com/office/drawing/2014/main" val="1821802182"/>
                    </a:ext>
                  </a:extLst>
                </a:gridCol>
                <a:gridCol w="4638212">
                  <a:extLst>
                    <a:ext uri="{9D8B030D-6E8A-4147-A177-3AD203B41FA5}">
                      <a16:colId xmlns:a16="http://schemas.microsoft.com/office/drawing/2014/main" val="3244162248"/>
                    </a:ext>
                  </a:extLst>
                </a:gridCol>
                <a:gridCol w="1443035">
                  <a:extLst>
                    <a:ext uri="{9D8B030D-6E8A-4147-A177-3AD203B41FA5}">
                      <a16:colId xmlns:a16="http://schemas.microsoft.com/office/drawing/2014/main" val="3958474437"/>
                    </a:ext>
                  </a:extLst>
                </a:gridCol>
                <a:gridCol w="1774284">
                  <a:extLst>
                    <a:ext uri="{9D8B030D-6E8A-4147-A177-3AD203B41FA5}">
                      <a16:colId xmlns:a16="http://schemas.microsoft.com/office/drawing/2014/main" val="2522486223"/>
                    </a:ext>
                  </a:extLst>
                </a:gridCol>
              </a:tblGrid>
              <a:tr h="6963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Route/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TIP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Completion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212336"/>
                  </a:ext>
                </a:extLst>
              </a:tr>
              <a:tr h="851450">
                <a:tc>
                  <a:txBody>
                    <a:bodyPr/>
                    <a:lstStyle/>
                    <a:p>
                      <a:r>
                        <a:rPr lang="en-US" sz="1400" dirty="0"/>
                        <a:t>US 64: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R-57941, U-5104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Caldwell St near Bracken Ln to US 64 near Brevard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6/25/23</a:t>
                      </a:r>
                    </a:p>
                    <a:p>
                      <a:r>
                        <a:rPr lang="en-US" sz="1400" b="0" dirty="0"/>
                        <a:t>*Revised Date:</a:t>
                      </a:r>
                    </a:p>
                    <a:p>
                      <a:r>
                        <a:rPr lang="en-US" sz="1400" b="0" dirty="0"/>
                        <a:t>10/21/2023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23532"/>
                  </a:ext>
                </a:extLst>
              </a:tr>
              <a:tr h="623072">
                <a:tc>
                  <a:txBody>
                    <a:bodyPr/>
                    <a:lstStyle/>
                    <a:p>
                      <a:r>
                        <a:rPr lang="en-US" sz="1400" dirty="0"/>
                        <a:t>US 64: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R-5799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Intersection of US-64/US-276 and US 280 (Asheville Hwy)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5/14/2027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23897"/>
                  </a:ext>
                </a:extLst>
              </a:tr>
              <a:tr h="603110">
                <a:tc>
                  <a:txBody>
                    <a:bodyPr/>
                    <a:lstStyle/>
                    <a:p>
                      <a:r>
                        <a:rPr lang="en-US" sz="1400" dirty="0"/>
                        <a:t>US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Resurfacing on Rosman Hwy and various secondary routes throughout 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10/15/2023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5941"/>
                  </a:ext>
                </a:extLst>
              </a:tr>
              <a:tr h="603110">
                <a:tc>
                  <a:txBody>
                    <a:bodyPr/>
                    <a:lstStyle/>
                    <a:p>
                      <a:r>
                        <a:rPr lang="en-US" sz="1400" dirty="0"/>
                        <a:t>SR-1309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Bridge (#63) over West Fork of French Broad River on Silversteen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5/15/2025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12456"/>
                  </a:ext>
                </a:extLst>
              </a:tr>
              <a:tr h="623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SR-1615/</a:t>
                      </a: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</a:rPr>
                        <a:t>HA-002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Mountain Industrial Drive Road Extension in Jennings Industrial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10/19/2024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494662"/>
                  </a:ext>
                </a:extLst>
              </a:tr>
              <a:tr h="623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US 276: </a:t>
                      </a: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</a:rPr>
                        <a:t>EB-5858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Pedestrian Bridge across Davidson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4/11/2025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998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BC334A-3492-A9CE-14A1-1D8C15AA90C4}"/>
              </a:ext>
            </a:extLst>
          </p:cNvPr>
          <p:cNvSpPr txBox="1"/>
          <p:nvPr/>
        </p:nvSpPr>
        <p:spPr>
          <a:xfrm>
            <a:off x="548640" y="163919"/>
            <a:ext cx="1018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Quick Update on NCDOT Projects</a:t>
            </a:r>
          </a:p>
        </p:txBody>
      </p:sp>
    </p:spTree>
    <p:extLst>
      <p:ext uri="{BB962C8B-B14F-4D97-AF65-F5344CB8AC3E}">
        <p14:creationId xmlns:p14="http://schemas.microsoft.com/office/powerpoint/2010/main" val="21474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9">
            <a:extLst>
              <a:ext uri="{FF2B5EF4-FFF2-40B4-BE49-F238E27FC236}">
                <a16:creationId xmlns:a16="http://schemas.microsoft.com/office/drawing/2014/main" id="{F77205DC-F09A-0640-E315-B78B97C93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700652"/>
              </p:ext>
            </p:extLst>
          </p:nvPr>
        </p:nvGraphicFramePr>
        <p:xfrm>
          <a:off x="123529" y="159757"/>
          <a:ext cx="11064930" cy="650846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98534">
                  <a:extLst>
                    <a:ext uri="{9D8B030D-6E8A-4147-A177-3AD203B41FA5}">
                      <a16:colId xmlns:a16="http://schemas.microsoft.com/office/drawing/2014/main" val="1821802182"/>
                    </a:ext>
                  </a:extLst>
                </a:gridCol>
                <a:gridCol w="6442520">
                  <a:extLst>
                    <a:ext uri="{9D8B030D-6E8A-4147-A177-3AD203B41FA5}">
                      <a16:colId xmlns:a16="http://schemas.microsoft.com/office/drawing/2014/main" val="3244162248"/>
                    </a:ext>
                  </a:extLst>
                </a:gridCol>
                <a:gridCol w="1859497">
                  <a:extLst>
                    <a:ext uri="{9D8B030D-6E8A-4147-A177-3AD203B41FA5}">
                      <a16:colId xmlns:a16="http://schemas.microsoft.com/office/drawing/2014/main" val="3958474437"/>
                    </a:ext>
                  </a:extLst>
                </a:gridCol>
                <a:gridCol w="1364379">
                  <a:extLst>
                    <a:ext uri="{9D8B030D-6E8A-4147-A177-3AD203B41FA5}">
                      <a16:colId xmlns:a16="http://schemas.microsoft.com/office/drawing/2014/main" val="2522486223"/>
                    </a:ext>
                  </a:extLst>
                </a:gridCol>
              </a:tblGrid>
              <a:tr h="3408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Project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ROW ACQ Begins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Let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212336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en-US" sz="1100" dirty="0"/>
                        <a:t>BN-0011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Multi-use Path (Eastatoe Trail) from Cashiers Valley Road to US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12/23/2025*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45939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en-US" sz="1100" dirty="0"/>
                        <a:t>BP14.R012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Replace B-5972 over tributary to Tucker Creek on Tanasee Gap Rd (SR 1324)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11/13/2026*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1/23/2029*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66081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en-US" sz="1100" dirty="0"/>
                        <a:t>BP14.R022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Replace Bridge #11 on Solomon Jones Rd (SR 1559) over Walker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2/11/2024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2/8/2028*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23532"/>
                  </a:ext>
                </a:extLst>
              </a:tr>
              <a:tr h="281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BP14.R039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Replace Bridge over French Broad River on  Old Turnpike 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11/11/2024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11/11/2031*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5941"/>
                  </a:ext>
                </a:extLst>
              </a:tr>
              <a:tr h="46362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BR-0252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Replace Timber Bridges: Bridge over Walker Creek on Haskell Jones Rd, Bridge over Richland Creek on Homer McCall Rd, Bridge over Shoal Creek on Babb 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1/30/2024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12/15/2024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12456"/>
                  </a:ext>
                </a:extLst>
              </a:tr>
              <a:tr h="281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HB-0026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Replace Bridge Over French Broad River on Everett 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5/15/2024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10/19/2027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080791"/>
                  </a:ext>
                </a:extLst>
              </a:tr>
              <a:tr h="281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EB-6037B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Ecusta Rail Trail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9/30/2021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FY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58042"/>
                  </a:ext>
                </a:extLst>
              </a:tr>
              <a:tr h="281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R-5763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Upgrade roadway: Wilson Road from Old US 64 to US 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3/21/2022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9/16/2025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672859"/>
                  </a:ext>
                </a:extLst>
              </a:tr>
              <a:tr h="463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R-5800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 64 from US 276, Fortune Cove Rd to Caldwell Street. Construct median and access control measures.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3/1/2023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10/20/2026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83623"/>
                  </a:ext>
                </a:extLst>
              </a:tr>
              <a:tr h="447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R-5865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Widening to 3-lanes to include Bicycle lanes on US 276 from US 64 to Avery Creek Trail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1/1/2040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1/1/2040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58111"/>
                  </a:ext>
                </a:extLst>
              </a:tr>
              <a:tr h="447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R-5882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Improving Intersection of US 64/Broad St, US 64 BUS/Caldwell St, N. Country Club 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7/21/2028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842352"/>
                  </a:ext>
                </a:extLst>
              </a:tr>
              <a:tr h="463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R-5919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Modernize Roadway of US 178/East Main Street at Main Street in Rosman to Middlefork Off-site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10/12/2028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231F20"/>
                          </a:solidFill>
                        </a:rPr>
                        <a:t>PE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33907"/>
                  </a:ext>
                </a:extLst>
              </a:tr>
              <a:tr h="447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HF-0004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 276, Install guardrail from Sliding Rock to Proposed off-site parking, construct sidewalk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9/22/2026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245050"/>
                  </a:ext>
                </a:extLst>
              </a:tr>
              <a:tr h="404592">
                <a:tc>
                  <a:txBody>
                    <a:bodyPr/>
                    <a:lstStyle/>
                    <a:p>
                      <a:r>
                        <a:rPr lang="en-US" sz="1200" dirty="0"/>
                        <a:t>HS-2414G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Install Rectangle Rapid Flashing Beacon with Actuated crosswalk lighting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6/10/2025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61582"/>
                  </a:ext>
                </a:extLst>
              </a:tr>
              <a:tr h="463628">
                <a:tc>
                  <a:txBody>
                    <a:bodyPr/>
                    <a:lstStyle/>
                    <a:p>
                      <a:r>
                        <a:rPr lang="en-US" sz="1200" dirty="0"/>
                        <a:t>HS-2414H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Install Rumble strips with 6-inch-long life pavement markings, near US 64 mile marker 5 until mile marker 13 and mile marker 31 near Brevard.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2/25/2025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132724"/>
                  </a:ext>
                </a:extLst>
              </a:tr>
              <a:tr h="447613">
                <a:tc>
                  <a:txBody>
                    <a:bodyPr/>
                    <a:lstStyle/>
                    <a:p>
                      <a:r>
                        <a:rPr lang="en-US" sz="1200" dirty="0"/>
                        <a:t>HN-0031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Intersection improvement at US 276 and Cascade Lake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9/23/2025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9/22/2026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9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08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8B9B-6F61-26FD-880B-5CFAA049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733" y="1936206"/>
            <a:ext cx="8942686" cy="3599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Vicki Eastland, Land of Sky RPO</a:t>
            </a:r>
          </a:p>
          <a:p>
            <a:pPr lvl="1"/>
            <a:endParaRPr lang="en-US" sz="1600" dirty="0"/>
          </a:p>
          <a:p>
            <a:r>
              <a:rPr lang="en-US" sz="1800" dirty="0"/>
              <a:t>This is a routine update for the committee to stay informed on the status of future transportation projects and NCDOT funding statuses as it pertains to Transylvania County.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872" y="184331"/>
            <a:ext cx="969264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V-C. LOSRPO Updates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61BAD3-11BF-AA74-F4B3-2ABC02077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9021" y="1202185"/>
            <a:ext cx="621792" cy="621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lnSpcReduction="10000"/>
          </a:bodyPr>
          <a:lstStyle/>
          <a:p>
            <a:fld id="{CC43B8D3-9A08-F84C-9DD4-44948BA52D4B}" type="slidenum">
              <a:rPr lang="en-US" dirty="0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3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66A85-8CA2-18D3-9BD9-7A4320C9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1974-2782-68FF-6FB2-42DF720FC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733" y="1936206"/>
            <a:ext cx="8942686" cy="35991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/>
              <a:t>This is a routine update for the committee to stay informed on the status of the Transit/Transportation system provided by Transylvania County. </a:t>
            </a:r>
          </a:p>
          <a:p>
            <a:endParaRPr lang="en-US" sz="1800" dirty="0"/>
          </a:p>
          <a:p>
            <a:r>
              <a:rPr lang="en-US" sz="1800" dirty="0"/>
              <a:t>Still not having an average of over 10 passengers a day for the Fixed Route. We are doing a Survey to adjust the stops and receive feedback from the Public.</a:t>
            </a:r>
          </a:p>
          <a:p>
            <a:endParaRPr lang="en-US" sz="1800" dirty="0"/>
          </a:p>
          <a:p>
            <a:r>
              <a:rPr lang="en-US" sz="1800" dirty="0"/>
              <a:t>The Demand Response this year beat most of the previous year's numbers. The ridership is still in the process of bouncing back from not only the storm but the Epidemic 4 years ago.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CFD4E4-7C13-28E3-BABB-E23E0D43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872" y="184331"/>
            <a:ext cx="969264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V-D. Transit Trips: Yearly Numbers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1ACD05D-3D32-8B93-27A5-8DF8FAC96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9021" y="1202185"/>
            <a:ext cx="621792" cy="621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1CC6588-A53A-20ED-F776-ECC40FC816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lnSpcReduction="10000"/>
          </a:bodyPr>
          <a:lstStyle/>
          <a:p>
            <a:fld id="{CC43B8D3-9A08-F84C-9DD4-44948BA52D4B}" type="slidenum">
              <a:rPr lang="en-US" dirty="0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4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0A97-D69E-8571-58F2-1B78D65D2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8187A1-B3EA-1760-00FA-1387D932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872" y="184331"/>
            <a:ext cx="969264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V-D. Transit Trips: Fixed Route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9E0A9B0-AC7E-347F-F8D9-3D809C26A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9021" y="1202185"/>
            <a:ext cx="621792" cy="621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A5B8B8-5615-A169-4C83-AAF8A067A8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lnSpcReduction="10000"/>
          </a:bodyPr>
          <a:lstStyle/>
          <a:p>
            <a:fld id="{CC43B8D3-9A08-F84C-9DD4-44948BA52D4B}" type="slidenum">
              <a:rPr lang="en-US" dirty="0" smtClean="0"/>
              <a:pPr/>
              <a:t>14</a:t>
            </a:fld>
            <a:endParaRPr lang="en-US" dirty="0"/>
          </a:p>
        </p:txBody>
      </p:sp>
      <p:pic>
        <p:nvPicPr>
          <p:cNvPr id="4" name="Picture 3" descr="A blue rectangular sign with graphics&#10;&#10;Description automatically generated">
            <a:extLst>
              <a:ext uri="{FF2B5EF4-FFF2-40B4-BE49-F238E27FC236}">
                <a16:creationId xmlns:a16="http://schemas.microsoft.com/office/drawing/2014/main" id="{88C6E41C-8ECD-D0A6-3DE8-615932732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84" t="17530" r="25637" b="16729"/>
          <a:stretch/>
        </p:blipFill>
        <p:spPr>
          <a:xfrm>
            <a:off x="2588422" y="1575769"/>
            <a:ext cx="6710854" cy="50979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590F650-25FF-B9F7-ADE6-A9E575078D9C}"/>
              </a:ext>
            </a:extLst>
          </p:cNvPr>
          <p:cNvGrpSpPr/>
          <p:nvPr/>
        </p:nvGrpSpPr>
        <p:grpSpPr>
          <a:xfrm>
            <a:off x="2561678" y="3165297"/>
            <a:ext cx="1002960" cy="147240"/>
            <a:chOff x="2561678" y="3165297"/>
            <a:chExt cx="100296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7A3062-707B-C3F4-3D52-6CA07FF2B70F}"/>
                    </a:ext>
                  </a:extLst>
                </p14:cNvPr>
                <p14:cNvContentPartPr/>
                <p14:nvPr/>
              </p14:nvContentPartPr>
              <p14:xfrm>
                <a:off x="3476438" y="3234777"/>
                <a:ext cx="88200" cy="77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7A3062-707B-C3F4-3D52-6CA07FF2B7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58438" y="3217137"/>
                  <a:ext cx="123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E4F560-972D-3DD9-D7AA-ADF7F877214C}"/>
                    </a:ext>
                  </a:extLst>
                </p14:cNvPr>
                <p14:cNvContentPartPr/>
                <p14:nvPr/>
              </p14:nvContentPartPr>
              <p14:xfrm>
                <a:off x="2561678" y="3165297"/>
                <a:ext cx="957960" cy="95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E4F560-972D-3DD9-D7AA-ADF7F87721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44038" y="3147657"/>
                  <a:ext cx="993600" cy="13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9C4E8B5-61A2-79A5-ABFD-75980A7A6D00}"/>
              </a:ext>
            </a:extLst>
          </p:cNvPr>
          <p:cNvSpPr txBox="1"/>
          <p:nvPr/>
        </p:nvSpPr>
        <p:spPr>
          <a:xfrm>
            <a:off x="1369647" y="2959236"/>
            <a:ext cx="146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 Year</a:t>
            </a:r>
          </a:p>
        </p:txBody>
      </p:sp>
    </p:spTree>
    <p:extLst>
      <p:ext uri="{BB962C8B-B14F-4D97-AF65-F5344CB8AC3E}">
        <p14:creationId xmlns:p14="http://schemas.microsoft.com/office/powerpoint/2010/main" val="229631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2027-E815-AC3E-A7B4-1871F5461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1B117C-A285-70AB-05FC-BAE73ECD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872" y="184331"/>
            <a:ext cx="969264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V-D. Transit Trips: Yearly Numbers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06A35D3-B151-D116-7AD0-CC55F7F88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9021" y="1202185"/>
            <a:ext cx="621792" cy="621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ACAB19-34D4-8171-C398-BE2385C0A9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lnSpcReduction="10000"/>
          </a:bodyPr>
          <a:lstStyle/>
          <a:p>
            <a:fld id="{CC43B8D3-9A08-F84C-9DD4-44948BA52D4B}" type="slidenum">
              <a:rPr lang="en-US" dirty="0" smtClean="0"/>
              <a:pPr/>
              <a:t>15</a:t>
            </a:fld>
            <a:endParaRPr lang="en-US" dirty="0"/>
          </a:p>
        </p:txBody>
      </p:sp>
      <p:pic>
        <p:nvPicPr>
          <p:cNvPr id="7" name="Picture 6" descr="A blue card with graphics and text&#10;&#10;Description automatically generated">
            <a:extLst>
              <a:ext uri="{FF2B5EF4-FFF2-40B4-BE49-F238E27FC236}">
                <a16:creationId xmlns:a16="http://schemas.microsoft.com/office/drawing/2014/main" id="{9FE6ABFA-043D-7768-31F1-2F6065E0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56" t="14088" r="24222" b="14088"/>
          <a:stretch/>
        </p:blipFill>
        <p:spPr>
          <a:xfrm>
            <a:off x="2357462" y="1562528"/>
            <a:ext cx="6864176" cy="5236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296671-8A1D-FAC1-7713-9CDEDCD1AF61}"/>
              </a:ext>
            </a:extLst>
          </p:cNvPr>
          <p:cNvSpPr txBox="1"/>
          <p:nvPr/>
        </p:nvSpPr>
        <p:spPr>
          <a:xfrm>
            <a:off x="9307902" y="3429000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5B73E4-ECCF-D418-4F33-B718E07073A3}"/>
              </a:ext>
            </a:extLst>
          </p:cNvPr>
          <p:cNvGrpSpPr/>
          <p:nvPr/>
        </p:nvGrpSpPr>
        <p:grpSpPr>
          <a:xfrm>
            <a:off x="8669438" y="3465537"/>
            <a:ext cx="731160" cy="151200"/>
            <a:chOff x="8669438" y="3465537"/>
            <a:chExt cx="73116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E577117-B477-57E4-DF85-32B50AFE025F}"/>
                    </a:ext>
                  </a:extLst>
                </p14:cNvPr>
                <p14:cNvContentPartPr/>
                <p14:nvPr/>
              </p14:nvContentPartPr>
              <p14:xfrm>
                <a:off x="8669438" y="3536817"/>
                <a:ext cx="94320" cy="7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E577117-B477-57E4-DF85-32B50AFE02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51438" y="3518817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2F1693-C719-5C29-D5A0-5B7A8CAA6F50}"/>
                    </a:ext>
                  </a:extLst>
                </p14:cNvPr>
                <p14:cNvContentPartPr/>
                <p14:nvPr/>
              </p14:nvContentPartPr>
              <p14:xfrm>
                <a:off x="8695358" y="3465537"/>
                <a:ext cx="705240" cy="9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2F1693-C719-5C29-D5A0-5B7A8CAA6F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77358" y="3447897"/>
                  <a:ext cx="7408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5E22985-52A3-6BC4-7F65-04371786A817}"/>
                  </a:ext>
                </a:extLst>
              </p14:cNvPr>
              <p14:cNvContentPartPr/>
              <p14:nvPr/>
            </p14:nvContentPartPr>
            <p14:xfrm>
              <a:off x="8686718" y="3536817"/>
              <a:ext cx="52200" cy="1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5E22985-52A3-6BC4-7F65-04371786A8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68718" y="3518817"/>
                <a:ext cx="8784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64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86" y="683260"/>
            <a:ext cx="9692640" cy="1325562"/>
          </a:xfrm>
        </p:spPr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b="1" dirty="0">
                <a:latin typeface="Arial Black"/>
                <a:cs typeface="Arial Black" panose="020B0604020202020204" pitchFamily="34" charset="0"/>
              </a:rPr>
              <a:t>15-minute time limit</a:t>
            </a:r>
            <a:endParaRPr 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 Black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Black"/>
              </a:rPr>
              <a:t>For those who wish to speak, please sign in on the sheet at the front.</a:t>
            </a:r>
            <a:endParaRPr lang="en-US" dirty="0"/>
          </a:p>
          <a:p>
            <a:endParaRPr lang="en-US" b="1" dirty="0">
              <a:solidFill>
                <a:srgbClr val="000000"/>
              </a:solidFill>
              <a:latin typeface="Arial Black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Black"/>
              </a:rPr>
              <a:t>Each speaker is limited to 3 minutes</a:t>
            </a:r>
            <a:endParaRPr lang="en-US" dirty="0"/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502D19-C614-886C-4945-5880F36E0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9520" y="412971"/>
            <a:ext cx="621792" cy="621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lnSpcReduction="10000"/>
          </a:bodyPr>
          <a:lstStyle/>
          <a:p>
            <a:fld id="{CC43B8D3-9A08-F84C-9DD4-44948BA52D4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69" y="2350895"/>
            <a:ext cx="7471002" cy="1975104"/>
          </a:xfrm>
        </p:spPr>
        <p:txBody>
          <a:bodyPr/>
          <a:lstStyle/>
          <a:p>
            <a:r>
              <a:rPr lang="en-US" sz="4800" dirty="0"/>
              <a:t>Board Member Comments</a:t>
            </a:r>
          </a:p>
        </p:txBody>
      </p:sp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5F2FF-126F-BF2C-4323-43E6BFA1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2" y="381000"/>
            <a:ext cx="22860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C4025B-0AAB-031A-1D9E-8475F77F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0" y="381000"/>
            <a:ext cx="2286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8E056-FFA3-0AF6-9C26-739A634D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800" y="381000"/>
            <a:ext cx="22860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8B56A-2B86-5372-0BE8-DE82E0D8A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42" y="3810000"/>
            <a:ext cx="2286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0B2A6-CF08-7F8B-D493-9D9F283E5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3733800"/>
            <a:ext cx="22860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655DD1-7C23-6FE3-7691-CE605AFD6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356" y="37338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155" y="2214823"/>
            <a:ext cx="5348287" cy="197510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A212DC-D3DD-DD6B-D644-0F7B9BA98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2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B822-B7EC-82B8-5873-3B1AC4B1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58C44-36E0-2BD8-92F7-3F18C1E26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5225F-700C-B53D-7088-319965342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3880" y="1792224"/>
            <a:ext cx="1097772" cy="960120"/>
          </a:xfrm>
        </p:spPr>
        <p:txBody>
          <a:bodyPr/>
          <a:lstStyle/>
          <a:p>
            <a:r>
              <a:rPr lang="en-US" dirty="0"/>
              <a:t>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BDA82-1FEC-7029-3431-B8ED0A5D0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E18EC6-CB44-E5E0-F63A-F7ADAB79E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3B25A6-E96D-CA9F-61AE-3FBD4B41E1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Consent 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83EAD7-B08A-0DE4-C9B2-C9023FEA2F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IV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B81FF5-D795-44DD-668A-0AB8A35E48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74E27F-C59D-0399-6EF1-3BC9FD3B34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913132-52C0-C2FA-4664-B62337B52E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496FB9-7432-3307-8AB3-04876A9378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3880" y="5760720"/>
            <a:ext cx="960120" cy="960120"/>
          </a:xfrm>
        </p:spPr>
        <p:txBody>
          <a:bodyPr/>
          <a:lstStyle/>
          <a:p>
            <a:r>
              <a:rPr lang="en-US" sz="3200" dirty="0"/>
              <a:t>VI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400B2-A8A3-7C73-A6B8-5879EAB7DDFE}"/>
              </a:ext>
            </a:extLst>
          </p:cNvPr>
          <p:cNvSpPr txBox="1"/>
          <p:nvPr/>
        </p:nvSpPr>
        <p:spPr>
          <a:xfrm>
            <a:off x="9470571" y="2403928"/>
            <a:ext cx="238578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Public that is interested in speaking, please sign in at the front, thank you.</a:t>
            </a:r>
          </a:p>
        </p:txBody>
      </p:sp>
    </p:spTree>
    <p:extLst>
      <p:ext uri="{BB962C8B-B14F-4D97-AF65-F5344CB8AC3E}">
        <p14:creationId xmlns:p14="http://schemas.microsoft.com/office/powerpoint/2010/main" val="261829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86" y="683260"/>
            <a:ext cx="9692640" cy="1325562"/>
          </a:xfrm>
        </p:spPr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b="1" dirty="0">
                <a:latin typeface="Arial Black"/>
                <a:cs typeface="Arial Black" panose="020B0604020202020204" pitchFamily="34" charset="0"/>
              </a:rPr>
              <a:t>15-minute time limit</a:t>
            </a:r>
            <a:endParaRPr 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 Black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Black"/>
              </a:rPr>
              <a:t>For those who wish to speak, please sign in on the sheet at the front.</a:t>
            </a:r>
            <a:endParaRPr lang="en-US" dirty="0"/>
          </a:p>
          <a:p>
            <a:endParaRPr lang="en-US" b="1" dirty="0">
              <a:solidFill>
                <a:srgbClr val="000000"/>
              </a:solidFill>
              <a:latin typeface="Arial Black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Black"/>
              </a:rPr>
              <a:t>Each speaker is limited to 3 minutes</a:t>
            </a:r>
            <a:endParaRPr lang="en-US" dirty="0"/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502D19-C614-886C-4945-5880F36E0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9520" y="412971"/>
            <a:ext cx="621792" cy="621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lnSpcReduction="10000"/>
          </a:bodyPr>
          <a:lstStyle/>
          <a:p>
            <a:fld id="{CC43B8D3-9A08-F84C-9DD4-44948BA52D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0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C2AB7-5AE0-A734-1082-9D671B6E5F02}"/>
              </a:ext>
            </a:extLst>
          </p:cNvPr>
          <p:cNvSpPr txBox="1"/>
          <p:nvPr/>
        </p:nvSpPr>
        <p:spPr>
          <a:xfrm>
            <a:off x="5143500" y="944460"/>
            <a:ext cx="1828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 Minutes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6A7AD-E3A0-806C-9436-9B70191146D3}"/>
              </a:ext>
            </a:extLst>
          </p:cNvPr>
          <p:cNvSpPr txBox="1"/>
          <p:nvPr/>
        </p:nvSpPr>
        <p:spPr>
          <a:xfrm>
            <a:off x="5143500" y="1660650"/>
            <a:ext cx="1828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7428C-E86B-AF53-3CF1-8E21078F4E6F}"/>
              </a:ext>
            </a:extLst>
          </p:cNvPr>
          <p:cNvSpPr txBox="1"/>
          <p:nvPr/>
        </p:nvSpPr>
        <p:spPr>
          <a:xfrm>
            <a:off x="5143500" y="2375789"/>
            <a:ext cx="1828800" cy="5212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 Minute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1E617B-6D26-BAD4-19BA-EF30B9D6F915}"/>
              </a:ext>
            </a:extLst>
          </p:cNvPr>
          <p:cNvSpPr txBox="1"/>
          <p:nvPr/>
        </p:nvSpPr>
        <p:spPr>
          <a:xfrm>
            <a:off x="5143500" y="3068511"/>
            <a:ext cx="1828800" cy="5212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30 Seconds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39BF9-005A-E8D3-5D8A-75CF66B92891}"/>
              </a:ext>
            </a:extLst>
          </p:cNvPr>
          <p:cNvSpPr txBox="1"/>
          <p:nvPr/>
        </p:nvSpPr>
        <p:spPr>
          <a:xfrm>
            <a:off x="4457700" y="3761233"/>
            <a:ext cx="320040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Time 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Please end comments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BA481-D08A-6657-1069-61498D07223D}"/>
              </a:ext>
            </a:extLst>
          </p:cNvPr>
          <p:cNvSpPr txBox="1"/>
          <p:nvPr/>
        </p:nvSpPr>
        <p:spPr>
          <a:xfrm>
            <a:off x="5143500" y="5362064"/>
            <a:ext cx="1828800" cy="52120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05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7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7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BC6A0D-8979-47FF-B606-70528EF8E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01473-2E90-8A17-6A7F-139C2225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594" y="758952"/>
            <a:ext cx="9056876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 dirty="0"/>
              <a:t>Consent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2EF0-8E59-B7DC-BC9D-220DC665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594" y="4800600"/>
            <a:ext cx="9056876" cy="1691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Minutes (July 9,2024)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92CCBF-1641-4D35-9B74-6E498173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9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48FB-D062-1E16-AD63-DC8336BE0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47C11-650B-0700-9084-B5DD57D0B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sz="2800" dirty="0"/>
              <a:t>Troy Wilson, </a:t>
            </a:r>
            <a:r>
              <a:rPr lang="en-US" dirty="0"/>
              <a:t>NCDOT District Engineer, Division 14, District I</a:t>
            </a:r>
          </a:p>
        </p:txBody>
      </p:sp>
    </p:spTree>
    <p:extLst>
      <p:ext uri="{BB962C8B-B14F-4D97-AF65-F5344CB8AC3E}">
        <p14:creationId xmlns:p14="http://schemas.microsoft.com/office/powerpoint/2010/main" val="423739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6112-F467-CC9F-58A7-36527B57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Old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073D0-9B48-5667-FA61-E56AC75F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635976"/>
            <a:ext cx="8048444" cy="61479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sz="2800" dirty="0"/>
              <a:t>Comprehensive Transportation Plan (CTP)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5B22-D0FF-757B-DB59-1F502C04BB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70421" y="1533459"/>
            <a:ext cx="836676" cy="819827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FB571-0B2E-9E38-AECF-5C73387AB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65262"/>
            <a:ext cx="8249729" cy="65050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sz="2800" dirty="0"/>
              <a:t>NCDOT Current Projects Update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93E271-F351-266C-6B06-36D3C2677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149028"/>
            <a:ext cx="7197306" cy="65050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z="2800" dirty="0"/>
              <a:t>LOSRPO Updates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C733DF-7285-CD39-35E7-77713177A8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94321" y="4054589"/>
            <a:ext cx="876099" cy="80239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801A1-AA90-5289-ED00-5EA9B1773550}"/>
              </a:ext>
            </a:extLst>
          </p:cNvPr>
          <p:cNvSpPr txBox="1"/>
          <p:nvPr/>
        </p:nvSpPr>
        <p:spPr>
          <a:xfrm>
            <a:off x="356616" y="2393423"/>
            <a:ext cx="653589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Vicki Eastland, Land of Sky RPO or Daniel Sellers, NCDOT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C3837-D6DC-189C-D19D-8BAD74F1D439}"/>
              </a:ext>
            </a:extLst>
          </p:cNvPr>
          <p:cNvSpPr txBox="1"/>
          <p:nvPr/>
        </p:nvSpPr>
        <p:spPr>
          <a:xfrm>
            <a:off x="356616" y="3618275"/>
            <a:ext cx="809694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Steve Williams, Division 14 Planning and Troy Wilson, District 1 Engineer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C1993-A73A-9231-1DD6-7CFF0933F3AB}"/>
              </a:ext>
            </a:extLst>
          </p:cNvPr>
          <p:cNvSpPr txBox="1"/>
          <p:nvPr/>
        </p:nvSpPr>
        <p:spPr>
          <a:xfrm>
            <a:off x="356616" y="4936306"/>
            <a:ext cx="287829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Vicki Eastland, LOSRPO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D9EBDE-A953-7E8A-B1FE-E04D631254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0421" y="2711585"/>
            <a:ext cx="836676" cy="819827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82EE94-F31A-DFFC-5264-1761EF6CDC9F}"/>
              </a:ext>
            </a:extLst>
          </p:cNvPr>
          <p:cNvSpPr txBox="1">
            <a:spLocks/>
          </p:cNvSpPr>
          <p:nvPr/>
        </p:nvSpPr>
        <p:spPr>
          <a:xfrm>
            <a:off x="0" y="5447144"/>
            <a:ext cx="7197306" cy="650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713232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4000" kern="1200" spc="1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Transit Ridership: Yearly Numbers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79C2B20-F9E9-7550-7AFD-FDEF225A5339}"/>
              </a:ext>
            </a:extLst>
          </p:cNvPr>
          <p:cNvSpPr txBox="1">
            <a:spLocks/>
          </p:cNvSpPr>
          <p:nvPr/>
        </p:nvSpPr>
        <p:spPr>
          <a:xfrm>
            <a:off x="6994321" y="5371198"/>
            <a:ext cx="876099" cy="802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4000" kern="1200" spc="1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DEED6-D4F8-6846-820F-3DB5020494BF}"/>
              </a:ext>
            </a:extLst>
          </p:cNvPr>
          <p:cNvSpPr txBox="1"/>
          <p:nvPr/>
        </p:nvSpPr>
        <p:spPr>
          <a:xfrm>
            <a:off x="356616" y="6260953"/>
            <a:ext cx="287829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Darby Terrell, Planner</a:t>
            </a:r>
          </a:p>
        </p:txBody>
      </p:sp>
    </p:spTree>
    <p:extLst>
      <p:ext uri="{BB962C8B-B14F-4D97-AF65-F5344CB8AC3E}">
        <p14:creationId xmlns:p14="http://schemas.microsoft.com/office/powerpoint/2010/main" val="295943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8B9B-6F61-26FD-880B-5CFAA049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733" y="1936206"/>
            <a:ext cx="8942686" cy="3599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Update from Vicki </a:t>
            </a:r>
            <a:r>
              <a:rPr lang="en-US" sz="1600"/>
              <a:t>Eastland on </a:t>
            </a:r>
            <a:r>
              <a:rPr lang="en-US" sz="1600" dirty="0"/>
              <a:t>the current progress of the Comprehensive Transportation Plan for Transylvania County.</a:t>
            </a:r>
          </a:p>
          <a:p>
            <a:endParaRPr lang="en-US" sz="1600" dirty="0"/>
          </a:p>
          <a:p>
            <a:r>
              <a:rPr lang="en-US" sz="1600" dirty="0"/>
              <a:t>Draft is being revised after receiving input from Land of Sky RPO feedback.</a:t>
            </a:r>
          </a:p>
          <a:p>
            <a:endParaRPr lang="en-US" sz="1600" dirty="0"/>
          </a:p>
          <a:p>
            <a:r>
              <a:rPr lang="en-US" sz="1600" dirty="0"/>
              <a:t>Next Step: Finished Draft will be sent to TAC for review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872" y="184331"/>
            <a:ext cx="969264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V-A. Comp. Transportation Plan Update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61BAD3-11BF-AA74-F4B3-2ABC02077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9021" y="1202185"/>
            <a:ext cx="621792" cy="621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lnSpcReduction="10000"/>
          </a:bodyPr>
          <a:lstStyle/>
          <a:p>
            <a:fld id="{CC43B8D3-9A08-F84C-9DD4-44948BA52D4B}" type="slidenum">
              <a:rPr lang="en-US" dirty="0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0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6D0F-E186-B7E8-AFDB-C050A421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472" y="420624"/>
            <a:ext cx="9472744" cy="1133856"/>
          </a:xfrm>
        </p:spPr>
        <p:txBody>
          <a:bodyPr>
            <a:normAutofit fontScale="90000"/>
          </a:bodyPr>
          <a:lstStyle/>
          <a:p>
            <a:r>
              <a:rPr lang="en-US" dirty="0"/>
              <a:t>V-B. NCDOT Current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42F7-A50C-430B-1478-1A3501D99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 Williams, NCDOT, Division 14 Planning and Troy Wilson, NCDOT, Division 14, District 1 Engineer..</a:t>
            </a:r>
          </a:p>
          <a:p>
            <a:pPr lvl="1"/>
            <a:endParaRPr lang="en-US" dirty="0"/>
          </a:p>
          <a:p>
            <a:r>
              <a:rPr lang="en-US" dirty="0"/>
              <a:t>This is a routine update </a:t>
            </a:r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provide the committee status updates for transportation projects that are already funded or are already under construction as they pertain to Transylvania County.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A6833-DD57-CE10-79CC-B50E7B473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0355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30B917-A3AD-46B5-A6A4-F876E3BAC3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75813-FBB5-478B-828B-AC67018E2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31C809-C6F0-48D7-BF3E-4570CDAF51A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729</TotalTime>
  <Words>919</Words>
  <Application>Microsoft Office PowerPoint</Application>
  <PresentationFormat>Widescreen</PresentationFormat>
  <Paragraphs>188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Century Schoolbook</vt:lpstr>
      <vt:lpstr>Segoe UI</vt:lpstr>
      <vt:lpstr>Tw Cen MT</vt:lpstr>
      <vt:lpstr>Wingdings 2</vt:lpstr>
      <vt:lpstr>View</vt:lpstr>
      <vt:lpstr>Transylvania County's Transportation Advisory Committee</vt:lpstr>
      <vt:lpstr>Agenda</vt:lpstr>
      <vt:lpstr>Public Comment</vt:lpstr>
      <vt:lpstr>PowerPoint Presentation</vt:lpstr>
      <vt:lpstr>Consent Agenda</vt:lpstr>
      <vt:lpstr>Presentation</vt:lpstr>
      <vt:lpstr>V. Old Business</vt:lpstr>
      <vt:lpstr>V-A. Comp. Transportation Plan Update</vt:lpstr>
      <vt:lpstr>V-B. NCDOT Current Project Updates</vt:lpstr>
      <vt:lpstr>PowerPoint Presentation</vt:lpstr>
      <vt:lpstr>PowerPoint Presentation</vt:lpstr>
      <vt:lpstr>V-C. LOSRPO Updates</vt:lpstr>
      <vt:lpstr>V-D. Transit Trips: Yearly Numbers</vt:lpstr>
      <vt:lpstr>V-D. Transit Trips: Fixed Route</vt:lpstr>
      <vt:lpstr>V-D. Transit Trips: Yearly Numbers</vt:lpstr>
      <vt:lpstr>Public Comment</vt:lpstr>
      <vt:lpstr>Board Member Comments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/>
  <cp:lastModifiedBy>Darby Terrell</cp:lastModifiedBy>
  <cp:revision>320</cp:revision>
  <dcterms:created xsi:type="dcterms:W3CDTF">2023-08-01T15:50:19Z</dcterms:created>
  <dcterms:modified xsi:type="dcterms:W3CDTF">2025-02-17T16:14:44Z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